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Great Depression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 the New Deal a Good Deal?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a few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184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Tennessee Valley Authority (TVA)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 provided jobs building dams on Tennessee River, regional help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Federal Housing Administration (FHA)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Provided help getting mortgages so people could buy homes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Federal Deposit Insurance Corporation (FDIC)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Guarantees bank deposits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68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look at a few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184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Agricultural Adjustment Act (AAA)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Initially paid farmers to grow less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Finally, gov’t bought surplus and stored for later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National Industrial Recovery Act (NIRA)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President could make rules for businesses operating within a state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Social Security Act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Gov’t provides funds for unemployed, older folks, and needy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First time people are dependent on gov’t for help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any of these sound like problems?</a:t>
            </a:r>
          </a:p>
          <a:p>
            <a:r>
              <a:rPr lang="en-US" dirty="0" smtClean="0"/>
              <a:t>Anything that is unconstitutional?</a:t>
            </a:r>
          </a:p>
        </p:txBody>
      </p:sp>
    </p:spTree>
    <p:extLst>
      <p:ext uri="{BB962C8B-B14F-4D97-AF65-F5344CB8AC3E}">
        <p14:creationId xmlns:p14="http://schemas.microsoft.com/office/powerpoint/2010/main" val="40279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everybody liked the New Deal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21504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Conservatives </a:t>
            </a:r>
          </a:p>
          <a:p>
            <a:pPr lvl="1"/>
            <a:r>
              <a:rPr lang="en-US" sz="2200" dirty="0" smtClean="0"/>
              <a:t>feared that gov’t was getting too involved in business – worried about free-enterprise</a:t>
            </a:r>
          </a:p>
          <a:p>
            <a:r>
              <a:rPr lang="en-US" sz="2200" dirty="0" smtClean="0"/>
              <a:t>Supreme Court ruled against some</a:t>
            </a:r>
          </a:p>
          <a:p>
            <a:pPr lvl="1"/>
            <a:r>
              <a:rPr lang="en-US" sz="2200" dirty="0" smtClean="0"/>
              <a:t>Agricultural Adjustment Act </a:t>
            </a:r>
          </a:p>
          <a:p>
            <a:pPr lvl="2"/>
            <a:r>
              <a:rPr lang="en-US" sz="2200" dirty="0" smtClean="0"/>
              <a:t>Court said it was not in the federal gov’t power</a:t>
            </a:r>
          </a:p>
          <a:p>
            <a:pPr lvl="2"/>
            <a:r>
              <a:rPr lang="en-US" sz="2200" dirty="0" smtClean="0"/>
              <a:t>Cited the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Amendment</a:t>
            </a:r>
          </a:p>
          <a:p>
            <a:pPr lvl="1"/>
            <a:r>
              <a:rPr lang="en-US" sz="2200" dirty="0" smtClean="0"/>
              <a:t>National Industrial Recovery Act</a:t>
            </a:r>
          </a:p>
          <a:p>
            <a:pPr lvl="2"/>
            <a:r>
              <a:rPr lang="en-US" sz="2200" dirty="0" smtClean="0"/>
              <a:t>Schechter Poultry v US – court ruled crisis doesn’t give president extra powers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609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happy with what the Supreme Court is ruling?</a:t>
            </a:r>
          </a:p>
          <a:p>
            <a:r>
              <a:rPr lang="en-US" dirty="0" smtClean="0"/>
              <a:t>Just add more justices that you like….</a:t>
            </a:r>
          </a:p>
          <a:p>
            <a:r>
              <a:rPr lang="en-US" dirty="0" smtClean="0"/>
              <a:t>Court Packing Scheme</a:t>
            </a:r>
          </a:p>
          <a:p>
            <a:pPr lvl="1"/>
            <a:r>
              <a:rPr lang="en-US" dirty="0" smtClean="0"/>
              <a:t>FDR proposed that we should appoint more supreme court judges for anyone over 70 ½ years old</a:t>
            </a:r>
          </a:p>
          <a:p>
            <a:pPr lvl="1"/>
            <a:r>
              <a:rPr lang="en-US" dirty="0" smtClean="0"/>
              <a:t>He would have been able to appoint 6 “like-minded” judges</a:t>
            </a:r>
          </a:p>
          <a:p>
            <a:pPr lvl="1"/>
            <a:r>
              <a:rPr lang="en-US" dirty="0" smtClean="0"/>
              <a:t>It didn’t happen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 Forever?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people liked him</a:t>
            </a:r>
          </a:p>
          <a:p>
            <a:r>
              <a:rPr lang="en-US" dirty="0" smtClean="0"/>
              <a:t>He was elected to a 4</a:t>
            </a:r>
            <a:r>
              <a:rPr lang="en-US" baseline="30000" dirty="0" smtClean="0"/>
              <a:t>th</a:t>
            </a:r>
            <a:r>
              <a:rPr lang="en-US" dirty="0" smtClean="0"/>
              <a:t> term, but died shortly after inauguration</a:t>
            </a:r>
          </a:p>
          <a:p>
            <a:r>
              <a:rPr lang="en-US" dirty="0" smtClean="0"/>
              <a:t>Conservatives had become concerned that he was becoming too powerful</a:t>
            </a:r>
          </a:p>
          <a:p>
            <a:r>
              <a:rPr lang="en-US" dirty="0" smtClean="0"/>
              <a:t>After his 4 election, the 22</a:t>
            </a:r>
            <a:r>
              <a:rPr lang="en-US" baseline="30000" dirty="0" smtClean="0"/>
              <a:t>nd</a:t>
            </a:r>
            <a:r>
              <a:rPr lang="en-US" dirty="0" smtClean="0"/>
              <a:t> Amendment was passed</a:t>
            </a:r>
          </a:p>
          <a:p>
            <a:pPr lvl="1"/>
            <a:r>
              <a:rPr lang="en-US" dirty="0" smtClean="0"/>
              <a:t>Limiting president to 2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1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71</TotalTime>
  <Words>295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</vt:lpstr>
      <vt:lpstr>Berlin</vt:lpstr>
      <vt:lpstr>Great Depression</vt:lpstr>
      <vt:lpstr>Let’s look at a few </vt:lpstr>
      <vt:lpstr>Let’s look at a few </vt:lpstr>
      <vt:lpstr>Problems </vt:lpstr>
      <vt:lpstr>Not everybody liked the New Deal </vt:lpstr>
      <vt:lpstr>FDR </vt:lpstr>
      <vt:lpstr>FDR Forever?</vt:lpstr>
    </vt:vector>
  </TitlesOfParts>
  <Company>EMSISD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 Depression</dc:title>
  <dc:creator>Brynn Childers</dc:creator>
  <cp:lastModifiedBy>Brynn Childers</cp:lastModifiedBy>
  <cp:revision>9</cp:revision>
  <dcterms:created xsi:type="dcterms:W3CDTF">2015-01-07T14:34:59Z</dcterms:created>
  <dcterms:modified xsi:type="dcterms:W3CDTF">2015-01-07T15:46:43Z</dcterms:modified>
</cp:coreProperties>
</file>