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218390-0F0E-4BF0-BC6E-46736F26BB2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8FDDEC-FB2D-4A3C-B689-23A47485924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60BA2C9-DF43-4048-9D9B-F1E6965599A9}" type="parTrans" cxnId="{CC07934A-9832-4115-B1F7-7AE8848F5BB6}">
      <dgm:prSet/>
      <dgm:spPr/>
      <dgm:t>
        <a:bodyPr/>
        <a:lstStyle/>
        <a:p>
          <a:endParaRPr lang="en-US"/>
        </a:p>
      </dgm:t>
    </dgm:pt>
    <dgm:pt modelId="{58804CA1-4E18-48DF-9D6C-9583CBE14F86}" type="sibTrans" cxnId="{CC07934A-9832-4115-B1F7-7AE8848F5BB6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BD4B23F-364E-438E-990E-766CAD1C2A0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C11DC3F-5842-4D40-9E7F-461FFEF5C1AD}" type="parTrans" cxnId="{318720C6-88D1-44DE-904B-BECBEE5A361C}">
      <dgm:prSet/>
      <dgm:spPr/>
      <dgm:t>
        <a:bodyPr/>
        <a:lstStyle/>
        <a:p>
          <a:endParaRPr lang="en-US"/>
        </a:p>
      </dgm:t>
    </dgm:pt>
    <dgm:pt modelId="{CB548D5A-13B9-493C-A34A-39AF03A0F3A0}" type="sibTrans" cxnId="{318720C6-88D1-44DE-904B-BECBEE5A361C}">
      <dgm:prSet/>
      <dgm:spPr/>
      <dgm:t>
        <a:bodyPr/>
        <a:lstStyle/>
        <a:p>
          <a:endParaRPr lang="en-US"/>
        </a:p>
      </dgm:t>
    </dgm:pt>
    <dgm:pt modelId="{92645C5B-3285-4146-925C-CC16C442BDC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A9142A8-53FF-43E6-9B95-AD406CBF2AA9}" type="parTrans" cxnId="{971F4CED-A0A5-4A9E-A4DE-0EB947C223F2}">
      <dgm:prSet/>
      <dgm:spPr/>
      <dgm:t>
        <a:bodyPr/>
        <a:lstStyle/>
        <a:p>
          <a:endParaRPr lang="en-US"/>
        </a:p>
      </dgm:t>
    </dgm:pt>
    <dgm:pt modelId="{4C516064-D1BA-43C1-A651-89D2DFFD0D43}" type="sibTrans" cxnId="{971F4CED-A0A5-4A9E-A4DE-0EB947C223F2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AF8112-C7E4-4C16-9210-ADF19E1D6C42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9ADCAC1-0E50-4703-A6F9-59E12EC2CE74}" type="parTrans" cxnId="{81BA08D8-E074-4396-B910-BC73505503AE}">
      <dgm:prSet/>
      <dgm:spPr/>
      <dgm:t>
        <a:bodyPr/>
        <a:lstStyle/>
        <a:p>
          <a:endParaRPr lang="en-US"/>
        </a:p>
      </dgm:t>
    </dgm:pt>
    <dgm:pt modelId="{F2737E9E-6A09-4F44-86C8-73A1BCC3872F}" type="sibTrans" cxnId="{81BA08D8-E074-4396-B910-BC73505503AE}">
      <dgm:prSet/>
      <dgm:spPr/>
      <dgm:t>
        <a:bodyPr/>
        <a:lstStyle/>
        <a:p>
          <a:endParaRPr lang="en-US"/>
        </a:p>
      </dgm:t>
    </dgm:pt>
    <dgm:pt modelId="{F6D93D6A-CD5F-4A07-A1DE-D0FB82EBB670}" type="pres">
      <dgm:prSet presAssocID="{0B218390-0F0E-4BF0-BC6E-46736F26BB2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FD14B5-DFF8-4856-B04D-76F3BBE3A9D1}" type="pres">
      <dgm:prSet presAssocID="{948FDDEC-FB2D-4A3C-B689-23A474859248}" presName="composite" presStyleCnt="0"/>
      <dgm:spPr/>
    </dgm:pt>
    <dgm:pt modelId="{7C8059F5-E4F0-4D0E-9527-FF3868D42F36}" type="pres">
      <dgm:prSet presAssocID="{948FDDEC-FB2D-4A3C-B689-23A474859248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7B419-FE93-4BEC-87EC-43BD2A3CD7B0}" type="pres">
      <dgm:prSet presAssocID="{948FDDEC-FB2D-4A3C-B689-23A474859248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05D5A-FBD5-438B-8740-E42D58562D34}" type="pres">
      <dgm:prSet presAssocID="{948FDDEC-FB2D-4A3C-B689-23A474859248}" presName="BalanceSpacing" presStyleCnt="0"/>
      <dgm:spPr/>
    </dgm:pt>
    <dgm:pt modelId="{91AA5ABB-7E3B-466B-B443-1B96665FAA08}" type="pres">
      <dgm:prSet presAssocID="{948FDDEC-FB2D-4A3C-B689-23A474859248}" presName="BalanceSpacing1" presStyleCnt="0"/>
      <dgm:spPr/>
    </dgm:pt>
    <dgm:pt modelId="{FD0212DC-127B-4F58-9261-A79E0C7DF4F5}" type="pres">
      <dgm:prSet presAssocID="{58804CA1-4E18-48DF-9D6C-9583CBE14F86}" presName="Accent1Text" presStyleLbl="node1" presStyleIdx="1" presStyleCnt="4"/>
      <dgm:spPr/>
      <dgm:t>
        <a:bodyPr/>
        <a:lstStyle/>
        <a:p>
          <a:endParaRPr lang="en-US"/>
        </a:p>
      </dgm:t>
    </dgm:pt>
    <dgm:pt modelId="{36977FDC-9B59-48C2-B44C-D2C5983CCB02}" type="pres">
      <dgm:prSet presAssocID="{58804CA1-4E18-48DF-9D6C-9583CBE14F86}" presName="spaceBetweenRectangles" presStyleCnt="0"/>
      <dgm:spPr/>
    </dgm:pt>
    <dgm:pt modelId="{31ECFEA2-4110-4D8E-81B0-E9F1A4B13052}" type="pres">
      <dgm:prSet presAssocID="{92645C5B-3285-4146-925C-CC16C442BDC0}" presName="composite" presStyleCnt="0"/>
      <dgm:spPr/>
    </dgm:pt>
    <dgm:pt modelId="{BCB324EF-344C-4A86-B5F2-07BAB3AB0B1A}" type="pres">
      <dgm:prSet presAssocID="{92645C5B-3285-4146-925C-CC16C442BDC0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B9FA9-0480-44B8-8421-308C79FFFB33}" type="pres">
      <dgm:prSet presAssocID="{92645C5B-3285-4146-925C-CC16C442BDC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557D8-07DE-427E-9EA7-BF9B12E7E2E7}" type="pres">
      <dgm:prSet presAssocID="{92645C5B-3285-4146-925C-CC16C442BDC0}" presName="BalanceSpacing" presStyleCnt="0"/>
      <dgm:spPr/>
    </dgm:pt>
    <dgm:pt modelId="{A638EBB1-E750-4194-973D-9C8DE40AC4AA}" type="pres">
      <dgm:prSet presAssocID="{92645C5B-3285-4146-925C-CC16C442BDC0}" presName="BalanceSpacing1" presStyleCnt="0"/>
      <dgm:spPr/>
    </dgm:pt>
    <dgm:pt modelId="{3AEDC78A-458B-4954-B54B-9515FADA5C5B}" type="pres">
      <dgm:prSet presAssocID="{4C516064-D1BA-43C1-A651-89D2DFFD0D43}" presName="Accent1Text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60CBB59C-879B-492B-9260-A05FCB8448C0}" type="presOf" srcId="{0BD4B23F-364E-438E-990E-766CAD1C2A03}" destId="{5807B419-FE93-4BEC-87EC-43BD2A3CD7B0}" srcOrd="0" destOrd="0" presId="urn:microsoft.com/office/officeart/2008/layout/AlternatingHexagons"/>
    <dgm:cxn modelId="{B8D2F416-EDA4-4133-B802-008E56117775}" type="presOf" srcId="{58804CA1-4E18-48DF-9D6C-9583CBE14F86}" destId="{FD0212DC-127B-4F58-9261-A79E0C7DF4F5}" srcOrd="0" destOrd="0" presId="urn:microsoft.com/office/officeart/2008/layout/AlternatingHexagons"/>
    <dgm:cxn modelId="{381BB3B9-5D6D-41C8-A6B0-C6E6F7DB3493}" type="presOf" srcId="{948FDDEC-FB2D-4A3C-B689-23A474859248}" destId="{7C8059F5-E4F0-4D0E-9527-FF3868D42F36}" srcOrd="0" destOrd="0" presId="urn:microsoft.com/office/officeart/2008/layout/AlternatingHexagons"/>
    <dgm:cxn modelId="{5CA76E03-57B9-4A83-8F78-80A781DED437}" type="presOf" srcId="{78AF8112-C7E4-4C16-9210-ADF19E1D6C42}" destId="{6EAB9FA9-0480-44B8-8421-308C79FFFB33}" srcOrd="0" destOrd="0" presId="urn:microsoft.com/office/officeart/2008/layout/AlternatingHexagons"/>
    <dgm:cxn modelId="{CC07934A-9832-4115-B1F7-7AE8848F5BB6}" srcId="{0B218390-0F0E-4BF0-BC6E-46736F26BB24}" destId="{948FDDEC-FB2D-4A3C-B689-23A474859248}" srcOrd="0" destOrd="0" parTransId="{860BA2C9-DF43-4048-9D9B-F1E6965599A9}" sibTransId="{58804CA1-4E18-48DF-9D6C-9583CBE14F86}"/>
    <dgm:cxn modelId="{9A5BEB1D-78CB-4936-B7D3-AF70E07AD126}" type="presOf" srcId="{0B218390-0F0E-4BF0-BC6E-46736F26BB24}" destId="{F6D93D6A-CD5F-4A07-A1DE-D0FB82EBB670}" srcOrd="0" destOrd="0" presId="urn:microsoft.com/office/officeart/2008/layout/AlternatingHexagons"/>
    <dgm:cxn modelId="{DD10490D-A7BD-4E5F-B3E1-542C5F87269D}" type="presOf" srcId="{4C516064-D1BA-43C1-A651-89D2DFFD0D43}" destId="{3AEDC78A-458B-4954-B54B-9515FADA5C5B}" srcOrd="0" destOrd="0" presId="urn:microsoft.com/office/officeart/2008/layout/AlternatingHexagons"/>
    <dgm:cxn modelId="{81BA08D8-E074-4396-B910-BC73505503AE}" srcId="{92645C5B-3285-4146-925C-CC16C442BDC0}" destId="{78AF8112-C7E4-4C16-9210-ADF19E1D6C42}" srcOrd="0" destOrd="0" parTransId="{19ADCAC1-0E50-4703-A6F9-59E12EC2CE74}" sibTransId="{F2737E9E-6A09-4F44-86C8-73A1BCC3872F}"/>
    <dgm:cxn modelId="{318720C6-88D1-44DE-904B-BECBEE5A361C}" srcId="{948FDDEC-FB2D-4A3C-B689-23A474859248}" destId="{0BD4B23F-364E-438E-990E-766CAD1C2A03}" srcOrd="0" destOrd="0" parTransId="{0C11DC3F-5842-4D40-9E7F-461FFEF5C1AD}" sibTransId="{CB548D5A-13B9-493C-A34A-39AF03A0F3A0}"/>
    <dgm:cxn modelId="{A5930B8A-6B23-4160-B090-BA79B3A3A36C}" type="presOf" srcId="{92645C5B-3285-4146-925C-CC16C442BDC0}" destId="{BCB324EF-344C-4A86-B5F2-07BAB3AB0B1A}" srcOrd="0" destOrd="0" presId="urn:microsoft.com/office/officeart/2008/layout/AlternatingHexagons"/>
    <dgm:cxn modelId="{971F4CED-A0A5-4A9E-A4DE-0EB947C223F2}" srcId="{0B218390-0F0E-4BF0-BC6E-46736F26BB24}" destId="{92645C5B-3285-4146-925C-CC16C442BDC0}" srcOrd="1" destOrd="0" parTransId="{3A9142A8-53FF-43E6-9B95-AD406CBF2AA9}" sibTransId="{4C516064-D1BA-43C1-A651-89D2DFFD0D43}"/>
    <dgm:cxn modelId="{3552DA83-F417-44C6-92F0-D13D990035FF}" type="presParOf" srcId="{F6D93D6A-CD5F-4A07-A1DE-D0FB82EBB670}" destId="{09FD14B5-DFF8-4856-B04D-76F3BBE3A9D1}" srcOrd="0" destOrd="0" presId="urn:microsoft.com/office/officeart/2008/layout/AlternatingHexagons"/>
    <dgm:cxn modelId="{13460E59-C67A-42CA-8A31-936D8163701D}" type="presParOf" srcId="{09FD14B5-DFF8-4856-B04D-76F3BBE3A9D1}" destId="{7C8059F5-E4F0-4D0E-9527-FF3868D42F36}" srcOrd="0" destOrd="0" presId="urn:microsoft.com/office/officeart/2008/layout/AlternatingHexagons"/>
    <dgm:cxn modelId="{0E7A2460-34C3-452F-B6B7-3FAF13E71AF6}" type="presParOf" srcId="{09FD14B5-DFF8-4856-B04D-76F3BBE3A9D1}" destId="{5807B419-FE93-4BEC-87EC-43BD2A3CD7B0}" srcOrd="1" destOrd="0" presId="urn:microsoft.com/office/officeart/2008/layout/AlternatingHexagons"/>
    <dgm:cxn modelId="{6B3ECF86-5075-4826-AF2F-3B0BAB12F405}" type="presParOf" srcId="{09FD14B5-DFF8-4856-B04D-76F3BBE3A9D1}" destId="{F8105D5A-FBD5-438B-8740-E42D58562D34}" srcOrd="2" destOrd="0" presId="urn:microsoft.com/office/officeart/2008/layout/AlternatingHexagons"/>
    <dgm:cxn modelId="{A0FD6611-E24B-4A1C-AAA3-519F9AE431C8}" type="presParOf" srcId="{09FD14B5-DFF8-4856-B04D-76F3BBE3A9D1}" destId="{91AA5ABB-7E3B-466B-B443-1B96665FAA08}" srcOrd="3" destOrd="0" presId="urn:microsoft.com/office/officeart/2008/layout/AlternatingHexagons"/>
    <dgm:cxn modelId="{260CDD9F-E68F-4B82-87C2-6847F1859827}" type="presParOf" srcId="{09FD14B5-DFF8-4856-B04D-76F3BBE3A9D1}" destId="{FD0212DC-127B-4F58-9261-A79E0C7DF4F5}" srcOrd="4" destOrd="0" presId="urn:microsoft.com/office/officeart/2008/layout/AlternatingHexagons"/>
    <dgm:cxn modelId="{1691F13E-E050-46B9-94B6-C55B9A5FA937}" type="presParOf" srcId="{F6D93D6A-CD5F-4A07-A1DE-D0FB82EBB670}" destId="{36977FDC-9B59-48C2-B44C-D2C5983CCB02}" srcOrd="1" destOrd="0" presId="urn:microsoft.com/office/officeart/2008/layout/AlternatingHexagons"/>
    <dgm:cxn modelId="{BA7ACB10-7E66-4A0F-B9F1-3FFA836E69EA}" type="presParOf" srcId="{F6D93D6A-CD5F-4A07-A1DE-D0FB82EBB670}" destId="{31ECFEA2-4110-4D8E-81B0-E9F1A4B13052}" srcOrd="2" destOrd="0" presId="urn:microsoft.com/office/officeart/2008/layout/AlternatingHexagons"/>
    <dgm:cxn modelId="{8F671ACB-6D1A-4EE0-B083-5E143B8DA2CA}" type="presParOf" srcId="{31ECFEA2-4110-4D8E-81B0-E9F1A4B13052}" destId="{BCB324EF-344C-4A86-B5F2-07BAB3AB0B1A}" srcOrd="0" destOrd="0" presId="urn:microsoft.com/office/officeart/2008/layout/AlternatingHexagons"/>
    <dgm:cxn modelId="{C8131B8E-53FE-406E-BEA8-231237B318BB}" type="presParOf" srcId="{31ECFEA2-4110-4D8E-81B0-E9F1A4B13052}" destId="{6EAB9FA9-0480-44B8-8421-308C79FFFB33}" srcOrd="1" destOrd="0" presId="urn:microsoft.com/office/officeart/2008/layout/AlternatingHexagons"/>
    <dgm:cxn modelId="{972A3785-1310-4D75-AE71-BFD19F588B64}" type="presParOf" srcId="{31ECFEA2-4110-4D8E-81B0-E9F1A4B13052}" destId="{0B5557D8-07DE-427E-9EA7-BF9B12E7E2E7}" srcOrd="2" destOrd="0" presId="urn:microsoft.com/office/officeart/2008/layout/AlternatingHexagons"/>
    <dgm:cxn modelId="{3AA8CAD3-7DB1-4AC4-9739-78EB893ACE76}" type="presParOf" srcId="{31ECFEA2-4110-4D8E-81B0-E9F1A4B13052}" destId="{A638EBB1-E750-4194-973D-9C8DE40AC4AA}" srcOrd="3" destOrd="0" presId="urn:microsoft.com/office/officeart/2008/layout/AlternatingHexagons"/>
    <dgm:cxn modelId="{47E0BDA8-B960-4267-9D7E-EDAB74B8037B}" type="presParOf" srcId="{31ECFEA2-4110-4D8E-81B0-E9F1A4B13052}" destId="{3AEDC78A-458B-4954-B54B-9515FADA5C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218390-0F0E-4BF0-BC6E-46736F26BB2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8FDDEC-FB2D-4A3C-B689-23A47485924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60BA2C9-DF43-4048-9D9B-F1E6965599A9}" type="parTrans" cxnId="{CC07934A-9832-4115-B1F7-7AE8848F5BB6}">
      <dgm:prSet/>
      <dgm:spPr/>
      <dgm:t>
        <a:bodyPr/>
        <a:lstStyle/>
        <a:p>
          <a:endParaRPr lang="en-US"/>
        </a:p>
      </dgm:t>
    </dgm:pt>
    <dgm:pt modelId="{58804CA1-4E18-48DF-9D6C-9583CBE14F86}" type="sibTrans" cxnId="{CC07934A-9832-4115-B1F7-7AE8848F5BB6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BD4B23F-364E-438E-990E-766CAD1C2A0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C11DC3F-5842-4D40-9E7F-461FFEF5C1AD}" type="parTrans" cxnId="{318720C6-88D1-44DE-904B-BECBEE5A361C}">
      <dgm:prSet/>
      <dgm:spPr/>
      <dgm:t>
        <a:bodyPr/>
        <a:lstStyle/>
        <a:p>
          <a:endParaRPr lang="en-US"/>
        </a:p>
      </dgm:t>
    </dgm:pt>
    <dgm:pt modelId="{CB548D5A-13B9-493C-A34A-39AF03A0F3A0}" type="sibTrans" cxnId="{318720C6-88D1-44DE-904B-BECBEE5A361C}">
      <dgm:prSet/>
      <dgm:spPr/>
      <dgm:t>
        <a:bodyPr/>
        <a:lstStyle/>
        <a:p>
          <a:endParaRPr lang="en-US"/>
        </a:p>
      </dgm:t>
    </dgm:pt>
    <dgm:pt modelId="{92645C5B-3285-4146-925C-CC16C442BDC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A9142A8-53FF-43E6-9B95-AD406CBF2AA9}" type="parTrans" cxnId="{971F4CED-A0A5-4A9E-A4DE-0EB947C223F2}">
      <dgm:prSet/>
      <dgm:spPr/>
      <dgm:t>
        <a:bodyPr/>
        <a:lstStyle/>
        <a:p>
          <a:endParaRPr lang="en-US"/>
        </a:p>
      </dgm:t>
    </dgm:pt>
    <dgm:pt modelId="{4C516064-D1BA-43C1-A651-89D2DFFD0D43}" type="sibTrans" cxnId="{971F4CED-A0A5-4A9E-A4DE-0EB947C223F2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AF8112-C7E4-4C16-9210-ADF19E1D6C42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9ADCAC1-0E50-4703-A6F9-59E12EC2CE74}" type="parTrans" cxnId="{81BA08D8-E074-4396-B910-BC73505503AE}">
      <dgm:prSet/>
      <dgm:spPr/>
      <dgm:t>
        <a:bodyPr/>
        <a:lstStyle/>
        <a:p>
          <a:endParaRPr lang="en-US"/>
        </a:p>
      </dgm:t>
    </dgm:pt>
    <dgm:pt modelId="{F2737E9E-6A09-4F44-86C8-73A1BCC3872F}" type="sibTrans" cxnId="{81BA08D8-E074-4396-B910-BC73505503AE}">
      <dgm:prSet/>
      <dgm:spPr/>
      <dgm:t>
        <a:bodyPr/>
        <a:lstStyle/>
        <a:p>
          <a:endParaRPr lang="en-US"/>
        </a:p>
      </dgm:t>
    </dgm:pt>
    <dgm:pt modelId="{F6D93D6A-CD5F-4A07-A1DE-D0FB82EBB670}" type="pres">
      <dgm:prSet presAssocID="{0B218390-0F0E-4BF0-BC6E-46736F26BB2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FD14B5-DFF8-4856-B04D-76F3BBE3A9D1}" type="pres">
      <dgm:prSet presAssocID="{948FDDEC-FB2D-4A3C-B689-23A474859248}" presName="composite" presStyleCnt="0"/>
      <dgm:spPr/>
    </dgm:pt>
    <dgm:pt modelId="{7C8059F5-E4F0-4D0E-9527-FF3868D42F36}" type="pres">
      <dgm:prSet presAssocID="{948FDDEC-FB2D-4A3C-B689-23A474859248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7B419-FE93-4BEC-87EC-43BD2A3CD7B0}" type="pres">
      <dgm:prSet presAssocID="{948FDDEC-FB2D-4A3C-B689-23A474859248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05D5A-FBD5-438B-8740-E42D58562D34}" type="pres">
      <dgm:prSet presAssocID="{948FDDEC-FB2D-4A3C-B689-23A474859248}" presName="BalanceSpacing" presStyleCnt="0"/>
      <dgm:spPr/>
    </dgm:pt>
    <dgm:pt modelId="{91AA5ABB-7E3B-466B-B443-1B96665FAA08}" type="pres">
      <dgm:prSet presAssocID="{948FDDEC-FB2D-4A3C-B689-23A474859248}" presName="BalanceSpacing1" presStyleCnt="0"/>
      <dgm:spPr/>
    </dgm:pt>
    <dgm:pt modelId="{FD0212DC-127B-4F58-9261-A79E0C7DF4F5}" type="pres">
      <dgm:prSet presAssocID="{58804CA1-4E18-48DF-9D6C-9583CBE14F86}" presName="Accent1Text" presStyleLbl="node1" presStyleIdx="1" presStyleCnt="4"/>
      <dgm:spPr/>
      <dgm:t>
        <a:bodyPr/>
        <a:lstStyle/>
        <a:p>
          <a:endParaRPr lang="en-US"/>
        </a:p>
      </dgm:t>
    </dgm:pt>
    <dgm:pt modelId="{36977FDC-9B59-48C2-B44C-D2C5983CCB02}" type="pres">
      <dgm:prSet presAssocID="{58804CA1-4E18-48DF-9D6C-9583CBE14F86}" presName="spaceBetweenRectangles" presStyleCnt="0"/>
      <dgm:spPr/>
    </dgm:pt>
    <dgm:pt modelId="{31ECFEA2-4110-4D8E-81B0-E9F1A4B13052}" type="pres">
      <dgm:prSet presAssocID="{92645C5B-3285-4146-925C-CC16C442BDC0}" presName="composite" presStyleCnt="0"/>
      <dgm:spPr/>
    </dgm:pt>
    <dgm:pt modelId="{BCB324EF-344C-4A86-B5F2-07BAB3AB0B1A}" type="pres">
      <dgm:prSet presAssocID="{92645C5B-3285-4146-925C-CC16C442BDC0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B9FA9-0480-44B8-8421-308C79FFFB33}" type="pres">
      <dgm:prSet presAssocID="{92645C5B-3285-4146-925C-CC16C442BDC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557D8-07DE-427E-9EA7-BF9B12E7E2E7}" type="pres">
      <dgm:prSet presAssocID="{92645C5B-3285-4146-925C-CC16C442BDC0}" presName="BalanceSpacing" presStyleCnt="0"/>
      <dgm:spPr/>
    </dgm:pt>
    <dgm:pt modelId="{A638EBB1-E750-4194-973D-9C8DE40AC4AA}" type="pres">
      <dgm:prSet presAssocID="{92645C5B-3285-4146-925C-CC16C442BDC0}" presName="BalanceSpacing1" presStyleCnt="0"/>
      <dgm:spPr/>
    </dgm:pt>
    <dgm:pt modelId="{3AEDC78A-458B-4954-B54B-9515FADA5C5B}" type="pres">
      <dgm:prSet presAssocID="{4C516064-D1BA-43C1-A651-89D2DFFD0D43}" presName="Accent1Text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23991FA1-4FEF-41E8-BD48-5CD96FF9FB13}" type="presOf" srcId="{0B218390-0F0E-4BF0-BC6E-46736F26BB24}" destId="{F6D93D6A-CD5F-4A07-A1DE-D0FB82EBB670}" srcOrd="0" destOrd="0" presId="urn:microsoft.com/office/officeart/2008/layout/AlternatingHexagons"/>
    <dgm:cxn modelId="{A2741D1F-2A88-41FD-9997-C7D13FAEB242}" type="presOf" srcId="{58804CA1-4E18-48DF-9D6C-9583CBE14F86}" destId="{FD0212DC-127B-4F58-9261-A79E0C7DF4F5}" srcOrd="0" destOrd="0" presId="urn:microsoft.com/office/officeart/2008/layout/AlternatingHexagons"/>
    <dgm:cxn modelId="{99E941D0-4783-452B-A07B-8F270754BDAE}" type="presOf" srcId="{92645C5B-3285-4146-925C-CC16C442BDC0}" destId="{BCB324EF-344C-4A86-B5F2-07BAB3AB0B1A}" srcOrd="0" destOrd="0" presId="urn:microsoft.com/office/officeart/2008/layout/AlternatingHexagons"/>
    <dgm:cxn modelId="{318720C6-88D1-44DE-904B-BECBEE5A361C}" srcId="{948FDDEC-FB2D-4A3C-B689-23A474859248}" destId="{0BD4B23F-364E-438E-990E-766CAD1C2A03}" srcOrd="0" destOrd="0" parTransId="{0C11DC3F-5842-4D40-9E7F-461FFEF5C1AD}" sibTransId="{CB548D5A-13B9-493C-A34A-39AF03A0F3A0}"/>
    <dgm:cxn modelId="{CC07934A-9832-4115-B1F7-7AE8848F5BB6}" srcId="{0B218390-0F0E-4BF0-BC6E-46736F26BB24}" destId="{948FDDEC-FB2D-4A3C-B689-23A474859248}" srcOrd="0" destOrd="0" parTransId="{860BA2C9-DF43-4048-9D9B-F1E6965599A9}" sibTransId="{58804CA1-4E18-48DF-9D6C-9583CBE14F86}"/>
    <dgm:cxn modelId="{C89FA8D1-40AE-4262-8AEC-9D010AEFF824}" type="presOf" srcId="{78AF8112-C7E4-4C16-9210-ADF19E1D6C42}" destId="{6EAB9FA9-0480-44B8-8421-308C79FFFB33}" srcOrd="0" destOrd="0" presId="urn:microsoft.com/office/officeart/2008/layout/AlternatingHexagons"/>
    <dgm:cxn modelId="{353ECF90-D23D-4ED2-B632-9009B3BEB0D8}" type="presOf" srcId="{4C516064-D1BA-43C1-A651-89D2DFFD0D43}" destId="{3AEDC78A-458B-4954-B54B-9515FADA5C5B}" srcOrd="0" destOrd="0" presId="urn:microsoft.com/office/officeart/2008/layout/AlternatingHexagons"/>
    <dgm:cxn modelId="{FD5194B4-5B28-429C-9AC8-CDF4E5582B57}" type="presOf" srcId="{0BD4B23F-364E-438E-990E-766CAD1C2A03}" destId="{5807B419-FE93-4BEC-87EC-43BD2A3CD7B0}" srcOrd="0" destOrd="0" presId="urn:microsoft.com/office/officeart/2008/layout/AlternatingHexagons"/>
    <dgm:cxn modelId="{971F4CED-A0A5-4A9E-A4DE-0EB947C223F2}" srcId="{0B218390-0F0E-4BF0-BC6E-46736F26BB24}" destId="{92645C5B-3285-4146-925C-CC16C442BDC0}" srcOrd="1" destOrd="0" parTransId="{3A9142A8-53FF-43E6-9B95-AD406CBF2AA9}" sibTransId="{4C516064-D1BA-43C1-A651-89D2DFFD0D43}"/>
    <dgm:cxn modelId="{F49DC475-CF57-4804-8812-D961442C739A}" type="presOf" srcId="{948FDDEC-FB2D-4A3C-B689-23A474859248}" destId="{7C8059F5-E4F0-4D0E-9527-FF3868D42F36}" srcOrd="0" destOrd="0" presId="urn:microsoft.com/office/officeart/2008/layout/AlternatingHexagons"/>
    <dgm:cxn modelId="{81BA08D8-E074-4396-B910-BC73505503AE}" srcId="{92645C5B-3285-4146-925C-CC16C442BDC0}" destId="{78AF8112-C7E4-4C16-9210-ADF19E1D6C42}" srcOrd="0" destOrd="0" parTransId="{19ADCAC1-0E50-4703-A6F9-59E12EC2CE74}" sibTransId="{F2737E9E-6A09-4F44-86C8-73A1BCC3872F}"/>
    <dgm:cxn modelId="{646E2FCF-5B3B-4897-86A4-16BB80F7ABB9}" type="presParOf" srcId="{F6D93D6A-CD5F-4A07-A1DE-D0FB82EBB670}" destId="{09FD14B5-DFF8-4856-B04D-76F3BBE3A9D1}" srcOrd="0" destOrd="0" presId="urn:microsoft.com/office/officeart/2008/layout/AlternatingHexagons"/>
    <dgm:cxn modelId="{0463D83F-7788-486B-A498-4D8D70928B45}" type="presParOf" srcId="{09FD14B5-DFF8-4856-B04D-76F3BBE3A9D1}" destId="{7C8059F5-E4F0-4D0E-9527-FF3868D42F36}" srcOrd="0" destOrd="0" presId="urn:microsoft.com/office/officeart/2008/layout/AlternatingHexagons"/>
    <dgm:cxn modelId="{9BE5F572-AD85-4A15-84D1-3B89158856BF}" type="presParOf" srcId="{09FD14B5-DFF8-4856-B04D-76F3BBE3A9D1}" destId="{5807B419-FE93-4BEC-87EC-43BD2A3CD7B0}" srcOrd="1" destOrd="0" presId="urn:microsoft.com/office/officeart/2008/layout/AlternatingHexagons"/>
    <dgm:cxn modelId="{77C36082-2F1C-4B04-B29A-6F6393C27550}" type="presParOf" srcId="{09FD14B5-DFF8-4856-B04D-76F3BBE3A9D1}" destId="{F8105D5A-FBD5-438B-8740-E42D58562D34}" srcOrd="2" destOrd="0" presId="urn:microsoft.com/office/officeart/2008/layout/AlternatingHexagons"/>
    <dgm:cxn modelId="{41E366E3-839E-4074-864C-93697E498CF0}" type="presParOf" srcId="{09FD14B5-DFF8-4856-B04D-76F3BBE3A9D1}" destId="{91AA5ABB-7E3B-466B-B443-1B96665FAA08}" srcOrd="3" destOrd="0" presId="urn:microsoft.com/office/officeart/2008/layout/AlternatingHexagons"/>
    <dgm:cxn modelId="{F0B78B2A-A549-4FD9-BD4C-9959A10F81D2}" type="presParOf" srcId="{09FD14B5-DFF8-4856-B04D-76F3BBE3A9D1}" destId="{FD0212DC-127B-4F58-9261-A79E0C7DF4F5}" srcOrd="4" destOrd="0" presId="urn:microsoft.com/office/officeart/2008/layout/AlternatingHexagons"/>
    <dgm:cxn modelId="{C38273B6-03D6-4025-8ACE-1FBFD2014CE7}" type="presParOf" srcId="{F6D93D6A-CD5F-4A07-A1DE-D0FB82EBB670}" destId="{36977FDC-9B59-48C2-B44C-D2C5983CCB02}" srcOrd="1" destOrd="0" presId="urn:microsoft.com/office/officeart/2008/layout/AlternatingHexagons"/>
    <dgm:cxn modelId="{46BE47C3-4ACA-4371-A69A-C649FC3AD5B7}" type="presParOf" srcId="{F6D93D6A-CD5F-4A07-A1DE-D0FB82EBB670}" destId="{31ECFEA2-4110-4D8E-81B0-E9F1A4B13052}" srcOrd="2" destOrd="0" presId="urn:microsoft.com/office/officeart/2008/layout/AlternatingHexagons"/>
    <dgm:cxn modelId="{CFA60032-EE24-4AE0-A31D-BE7AFFE00CBA}" type="presParOf" srcId="{31ECFEA2-4110-4D8E-81B0-E9F1A4B13052}" destId="{BCB324EF-344C-4A86-B5F2-07BAB3AB0B1A}" srcOrd="0" destOrd="0" presId="urn:microsoft.com/office/officeart/2008/layout/AlternatingHexagons"/>
    <dgm:cxn modelId="{89751733-B1B8-479F-9062-405DF15C2CB8}" type="presParOf" srcId="{31ECFEA2-4110-4D8E-81B0-E9F1A4B13052}" destId="{6EAB9FA9-0480-44B8-8421-308C79FFFB33}" srcOrd="1" destOrd="0" presId="urn:microsoft.com/office/officeart/2008/layout/AlternatingHexagons"/>
    <dgm:cxn modelId="{733A3F99-9FF7-47B0-9310-70A2510CEB36}" type="presParOf" srcId="{31ECFEA2-4110-4D8E-81B0-E9F1A4B13052}" destId="{0B5557D8-07DE-427E-9EA7-BF9B12E7E2E7}" srcOrd="2" destOrd="0" presId="urn:microsoft.com/office/officeart/2008/layout/AlternatingHexagons"/>
    <dgm:cxn modelId="{438BDD8C-D55E-4207-8FED-AE2706B59971}" type="presParOf" srcId="{31ECFEA2-4110-4D8E-81B0-E9F1A4B13052}" destId="{A638EBB1-E750-4194-973D-9C8DE40AC4AA}" srcOrd="3" destOrd="0" presId="urn:microsoft.com/office/officeart/2008/layout/AlternatingHexagons"/>
    <dgm:cxn modelId="{EBBABB36-46EE-4C71-8708-2FC8D1112641}" type="presParOf" srcId="{31ECFEA2-4110-4D8E-81B0-E9F1A4B13052}" destId="{3AEDC78A-458B-4954-B54B-9515FADA5C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218390-0F0E-4BF0-BC6E-46736F26BB2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8FDDEC-FB2D-4A3C-B689-23A47485924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60BA2C9-DF43-4048-9D9B-F1E6965599A9}" type="parTrans" cxnId="{CC07934A-9832-4115-B1F7-7AE8848F5BB6}">
      <dgm:prSet/>
      <dgm:spPr/>
      <dgm:t>
        <a:bodyPr/>
        <a:lstStyle/>
        <a:p>
          <a:endParaRPr lang="en-US"/>
        </a:p>
      </dgm:t>
    </dgm:pt>
    <dgm:pt modelId="{58804CA1-4E18-48DF-9D6C-9583CBE14F86}" type="sibTrans" cxnId="{CC07934A-9832-4115-B1F7-7AE8848F5BB6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BD4B23F-364E-438E-990E-766CAD1C2A0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C11DC3F-5842-4D40-9E7F-461FFEF5C1AD}" type="parTrans" cxnId="{318720C6-88D1-44DE-904B-BECBEE5A361C}">
      <dgm:prSet/>
      <dgm:spPr/>
      <dgm:t>
        <a:bodyPr/>
        <a:lstStyle/>
        <a:p>
          <a:endParaRPr lang="en-US"/>
        </a:p>
      </dgm:t>
    </dgm:pt>
    <dgm:pt modelId="{CB548D5A-13B9-493C-A34A-39AF03A0F3A0}" type="sibTrans" cxnId="{318720C6-88D1-44DE-904B-BECBEE5A361C}">
      <dgm:prSet/>
      <dgm:spPr/>
      <dgm:t>
        <a:bodyPr/>
        <a:lstStyle/>
        <a:p>
          <a:endParaRPr lang="en-US"/>
        </a:p>
      </dgm:t>
    </dgm:pt>
    <dgm:pt modelId="{92645C5B-3285-4146-925C-CC16C442BDC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A9142A8-53FF-43E6-9B95-AD406CBF2AA9}" type="parTrans" cxnId="{971F4CED-A0A5-4A9E-A4DE-0EB947C223F2}">
      <dgm:prSet/>
      <dgm:spPr/>
      <dgm:t>
        <a:bodyPr/>
        <a:lstStyle/>
        <a:p>
          <a:endParaRPr lang="en-US"/>
        </a:p>
      </dgm:t>
    </dgm:pt>
    <dgm:pt modelId="{4C516064-D1BA-43C1-A651-89D2DFFD0D43}" type="sibTrans" cxnId="{971F4CED-A0A5-4A9E-A4DE-0EB947C223F2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AF8112-C7E4-4C16-9210-ADF19E1D6C42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9ADCAC1-0E50-4703-A6F9-59E12EC2CE74}" type="parTrans" cxnId="{81BA08D8-E074-4396-B910-BC73505503AE}">
      <dgm:prSet/>
      <dgm:spPr/>
      <dgm:t>
        <a:bodyPr/>
        <a:lstStyle/>
        <a:p>
          <a:endParaRPr lang="en-US"/>
        </a:p>
      </dgm:t>
    </dgm:pt>
    <dgm:pt modelId="{F2737E9E-6A09-4F44-86C8-73A1BCC3872F}" type="sibTrans" cxnId="{81BA08D8-E074-4396-B910-BC73505503AE}">
      <dgm:prSet/>
      <dgm:spPr/>
      <dgm:t>
        <a:bodyPr/>
        <a:lstStyle/>
        <a:p>
          <a:endParaRPr lang="en-US"/>
        </a:p>
      </dgm:t>
    </dgm:pt>
    <dgm:pt modelId="{F6D93D6A-CD5F-4A07-A1DE-D0FB82EBB670}" type="pres">
      <dgm:prSet presAssocID="{0B218390-0F0E-4BF0-BC6E-46736F26BB2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FD14B5-DFF8-4856-B04D-76F3BBE3A9D1}" type="pres">
      <dgm:prSet presAssocID="{948FDDEC-FB2D-4A3C-B689-23A474859248}" presName="composite" presStyleCnt="0"/>
      <dgm:spPr/>
    </dgm:pt>
    <dgm:pt modelId="{7C8059F5-E4F0-4D0E-9527-FF3868D42F36}" type="pres">
      <dgm:prSet presAssocID="{948FDDEC-FB2D-4A3C-B689-23A474859248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7B419-FE93-4BEC-87EC-43BD2A3CD7B0}" type="pres">
      <dgm:prSet presAssocID="{948FDDEC-FB2D-4A3C-B689-23A474859248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05D5A-FBD5-438B-8740-E42D58562D34}" type="pres">
      <dgm:prSet presAssocID="{948FDDEC-FB2D-4A3C-B689-23A474859248}" presName="BalanceSpacing" presStyleCnt="0"/>
      <dgm:spPr/>
    </dgm:pt>
    <dgm:pt modelId="{91AA5ABB-7E3B-466B-B443-1B96665FAA08}" type="pres">
      <dgm:prSet presAssocID="{948FDDEC-FB2D-4A3C-B689-23A474859248}" presName="BalanceSpacing1" presStyleCnt="0"/>
      <dgm:spPr/>
    </dgm:pt>
    <dgm:pt modelId="{FD0212DC-127B-4F58-9261-A79E0C7DF4F5}" type="pres">
      <dgm:prSet presAssocID="{58804CA1-4E18-48DF-9D6C-9583CBE14F86}" presName="Accent1Text" presStyleLbl="node1" presStyleIdx="1" presStyleCnt="4"/>
      <dgm:spPr/>
      <dgm:t>
        <a:bodyPr/>
        <a:lstStyle/>
        <a:p>
          <a:endParaRPr lang="en-US"/>
        </a:p>
      </dgm:t>
    </dgm:pt>
    <dgm:pt modelId="{36977FDC-9B59-48C2-B44C-D2C5983CCB02}" type="pres">
      <dgm:prSet presAssocID="{58804CA1-4E18-48DF-9D6C-9583CBE14F86}" presName="spaceBetweenRectangles" presStyleCnt="0"/>
      <dgm:spPr/>
    </dgm:pt>
    <dgm:pt modelId="{31ECFEA2-4110-4D8E-81B0-E9F1A4B13052}" type="pres">
      <dgm:prSet presAssocID="{92645C5B-3285-4146-925C-CC16C442BDC0}" presName="composite" presStyleCnt="0"/>
      <dgm:spPr/>
    </dgm:pt>
    <dgm:pt modelId="{BCB324EF-344C-4A86-B5F2-07BAB3AB0B1A}" type="pres">
      <dgm:prSet presAssocID="{92645C5B-3285-4146-925C-CC16C442BDC0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B9FA9-0480-44B8-8421-308C79FFFB33}" type="pres">
      <dgm:prSet presAssocID="{92645C5B-3285-4146-925C-CC16C442BDC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557D8-07DE-427E-9EA7-BF9B12E7E2E7}" type="pres">
      <dgm:prSet presAssocID="{92645C5B-3285-4146-925C-CC16C442BDC0}" presName="BalanceSpacing" presStyleCnt="0"/>
      <dgm:spPr/>
    </dgm:pt>
    <dgm:pt modelId="{A638EBB1-E750-4194-973D-9C8DE40AC4AA}" type="pres">
      <dgm:prSet presAssocID="{92645C5B-3285-4146-925C-CC16C442BDC0}" presName="BalanceSpacing1" presStyleCnt="0"/>
      <dgm:spPr/>
    </dgm:pt>
    <dgm:pt modelId="{3AEDC78A-458B-4954-B54B-9515FADA5C5B}" type="pres">
      <dgm:prSet presAssocID="{4C516064-D1BA-43C1-A651-89D2DFFD0D43}" presName="Accent1Text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EB61590F-42E2-4583-963D-0EF6BC337B12}" type="presOf" srcId="{58804CA1-4E18-48DF-9D6C-9583CBE14F86}" destId="{FD0212DC-127B-4F58-9261-A79E0C7DF4F5}" srcOrd="0" destOrd="0" presId="urn:microsoft.com/office/officeart/2008/layout/AlternatingHexagons"/>
    <dgm:cxn modelId="{CC07934A-9832-4115-B1F7-7AE8848F5BB6}" srcId="{0B218390-0F0E-4BF0-BC6E-46736F26BB24}" destId="{948FDDEC-FB2D-4A3C-B689-23A474859248}" srcOrd="0" destOrd="0" parTransId="{860BA2C9-DF43-4048-9D9B-F1E6965599A9}" sibTransId="{58804CA1-4E18-48DF-9D6C-9583CBE14F86}"/>
    <dgm:cxn modelId="{B8138FE8-F951-491B-9B0B-05F1E7C31045}" type="presOf" srcId="{4C516064-D1BA-43C1-A651-89D2DFFD0D43}" destId="{3AEDC78A-458B-4954-B54B-9515FADA5C5B}" srcOrd="0" destOrd="0" presId="urn:microsoft.com/office/officeart/2008/layout/AlternatingHexagons"/>
    <dgm:cxn modelId="{12A388CE-26D8-4EED-A64A-46FAF10F01B2}" type="presOf" srcId="{0B218390-0F0E-4BF0-BC6E-46736F26BB24}" destId="{F6D93D6A-CD5F-4A07-A1DE-D0FB82EBB670}" srcOrd="0" destOrd="0" presId="urn:microsoft.com/office/officeart/2008/layout/AlternatingHexagons"/>
    <dgm:cxn modelId="{C6B478A2-8EA5-4E15-95A9-81817D71BAB7}" type="presOf" srcId="{78AF8112-C7E4-4C16-9210-ADF19E1D6C42}" destId="{6EAB9FA9-0480-44B8-8421-308C79FFFB33}" srcOrd="0" destOrd="0" presId="urn:microsoft.com/office/officeart/2008/layout/AlternatingHexagons"/>
    <dgm:cxn modelId="{86B82694-450E-4012-B470-3F0E61FAA547}" type="presOf" srcId="{92645C5B-3285-4146-925C-CC16C442BDC0}" destId="{BCB324EF-344C-4A86-B5F2-07BAB3AB0B1A}" srcOrd="0" destOrd="0" presId="urn:microsoft.com/office/officeart/2008/layout/AlternatingHexagons"/>
    <dgm:cxn modelId="{81BA08D8-E074-4396-B910-BC73505503AE}" srcId="{92645C5B-3285-4146-925C-CC16C442BDC0}" destId="{78AF8112-C7E4-4C16-9210-ADF19E1D6C42}" srcOrd="0" destOrd="0" parTransId="{19ADCAC1-0E50-4703-A6F9-59E12EC2CE74}" sibTransId="{F2737E9E-6A09-4F44-86C8-73A1BCC3872F}"/>
    <dgm:cxn modelId="{BA2A0B8E-C6C0-4D40-949A-C7114650484E}" type="presOf" srcId="{0BD4B23F-364E-438E-990E-766CAD1C2A03}" destId="{5807B419-FE93-4BEC-87EC-43BD2A3CD7B0}" srcOrd="0" destOrd="0" presId="urn:microsoft.com/office/officeart/2008/layout/AlternatingHexagons"/>
    <dgm:cxn modelId="{318720C6-88D1-44DE-904B-BECBEE5A361C}" srcId="{948FDDEC-FB2D-4A3C-B689-23A474859248}" destId="{0BD4B23F-364E-438E-990E-766CAD1C2A03}" srcOrd="0" destOrd="0" parTransId="{0C11DC3F-5842-4D40-9E7F-461FFEF5C1AD}" sibTransId="{CB548D5A-13B9-493C-A34A-39AF03A0F3A0}"/>
    <dgm:cxn modelId="{5956EA0E-2797-427F-9DD5-1E0ACF634520}" type="presOf" srcId="{948FDDEC-FB2D-4A3C-B689-23A474859248}" destId="{7C8059F5-E4F0-4D0E-9527-FF3868D42F36}" srcOrd="0" destOrd="0" presId="urn:microsoft.com/office/officeart/2008/layout/AlternatingHexagons"/>
    <dgm:cxn modelId="{971F4CED-A0A5-4A9E-A4DE-0EB947C223F2}" srcId="{0B218390-0F0E-4BF0-BC6E-46736F26BB24}" destId="{92645C5B-3285-4146-925C-CC16C442BDC0}" srcOrd="1" destOrd="0" parTransId="{3A9142A8-53FF-43E6-9B95-AD406CBF2AA9}" sibTransId="{4C516064-D1BA-43C1-A651-89D2DFFD0D43}"/>
    <dgm:cxn modelId="{7A404F2D-9D06-41AB-8050-5B5EB759F9AF}" type="presParOf" srcId="{F6D93D6A-CD5F-4A07-A1DE-D0FB82EBB670}" destId="{09FD14B5-DFF8-4856-B04D-76F3BBE3A9D1}" srcOrd="0" destOrd="0" presId="urn:microsoft.com/office/officeart/2008/layout/AlternatingHexagons"/>
    <dgm:cxn modelId="{87CFC919-36C9-43AA-9EA6-FF5B19A9C7A9}" type="presParOf" srcId="{09FD14B5-DFF8-4856-B04D-76F3BBE3A9D1}" destId="{7C8059F5-E4F0-4D0E-9527-FF3868D42F36}" srcOrd="0" destOrd="0" presId="urn:microsoft.com/office/officeart/2008/layout/AlternatingHexagons"/>
    <dgm:cxn modelId="{A8A82788-24E3-430D-B363-69F4603DCD88}" type="presParOf" srcId="{09FD14B5-DFF8-4856-B04D-76F3BBE3A9D1}" destId="{5807B419-FE93-4BEC-87EC-43BD2A3CD7B0}" srcOrd="1" destOrd="0" presId="urn:microsoft.com/office/officeart/2008/layout/AlternatingHexagons"/>
    <dgm:cxn modelId="{50B913F2-246E-4161-9D88-520D4210C7EC}" type="presParOf" srcId="{09FD14B5-DFF8-4856-B04D-76F3BBE3A9D1}" destId="{F8105D5A-FBD5-438B-8740-E42D58562D34}" srcOrd="2" destOrd="0" presId="urn:microsoft.com/office/officeart/2008/layout/AlternatingHexagons"/>
    <dgm:cxn modelId="{9E47F77A-CA23-4A9F-864E-9AD723EB2EDF}" type="presParOf" srcId="{09FD14B5-DFF8-4856-B04D-76F3BBE3A9D1}" destId="{91AA5ABB-7E3B-466B-B443-1B96665FAA08}" srcOrd="3" destOrd="0" presId="urn:microsoft.com/office/officeart/2008/layout/AlternatingHexagons"/>
    <dgm:cxn modelId="{F6FDE3FB-EA66-4677-8C3D-34F1A176B1A9}" type="presParOf" srcId="{09FD14B5-DFF8-4856-B04D-76F3BBE3A9D1}" destId="{FD0212DC-127B-4F58-9261-A79E0C7DF4F5}" srcOrd="4" destOrd="0" presId="urn:microsoft.com/office/officeart/2008/layout/AlternatingHexagons"/>
    <dgm:cxn modelId="{6AA52289-93E9-4388-94AD-1F42F41D905C}" type="presParOf" srcId="{F6D93D6A-CD5F-4A07-A1DE-D0FB82EBB670}" destId="{36977FDC-9B59-48C2-B44C-D2C5983CCB02}" srcOrd="1" destOrd="0" presId="urn:microsoft.com/office/officeart/2008/layout/AlternatingHexagons"/>
    <dgm:cxn modelId="{62969413-464F-4D7B-80A5-F42BD0993329}" type="presParOf" srcId="{F6D93D6A-CD5F-4A07-A1DE-D0FB82EBB670}" destId="{31ECFEA2-4110-4D8E-81B0-E9F1A4B13052}" srcOrd="2" destOrd="0" presId="urn:microsoft.com/office/officeart/2008/layout/AlternatingHexagons"/>
    <dgm:cxn modelId="{AD6C710B-CFB0-4BC5-8D3E-5651EE9C6777}" type="presParOf" srcId="{31ECFEA2-4110-4D8E-81B0-E9F1A4B13052}" destId="{BCB324EF-344C-4A86-B5F2-07BAB3AB0B1A}" srcOrd="0" destOrd="0" presId="urn:microsoft.com/office/officeart/2008/layout/AlternatingHexagons"/>
    <dgm:cxn modelId="{E39BCA5C-3E23-4C5C-B89E-D0CAAA250985}" type="presParOf" srcId="{31ECFEA2-4110-4D8E-81B0-E9F1A4B13052}" destId="{6EAB9FA9-0480-44B8-8421-308C79FFFB33}" srcOrd="1" destOrd="0" presId="urn:microsoft.com/office/officeart/2008/layout/AlternatingHexagons"/>
    <dgm:cxn modelId="{584EDA83-02ED-4964-82D6-65E249B6F44F}" type="presParOf" srcId="{31ECFEA2-4110-4D8E-81B0-E9F1A4B13052}" destId="{0B5557D8-07DE-427E-9EA7-BF9B12E7E2E7}" srcOrd="2" destOrd="0" presId="urn:microsoft.com/office/officeart/2008/layout/AlternatingHexagons"/>
    <dgm:cxn modelId="{D5EA8B15-37D2-41C3-B002-3829AE8306D0}" type="presParOf" srcId="{31ECFEA2-4110-4D8E-81B0-E9F1A4B13052}" destId="{A638EBB1-E750-4194-973D-9C8DE40AC4AA}" srcOrd="3" destOrd="0" presId="urn:microsoft.com/office/officeart/2008/layout/AlternatingHexagons"/>
    <dgm:cxn modelId="{B38CD404-9470-4853-B20E-F168A75099A8}" type="presParOf" srcId="{31ECFEA2-4110-4D8E-81B0-E9F1A4B13052}" destId="{3AEDC78A-458B-4954-B54B-9515FADA5C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218390-0F0E-4BF0-BC6E-46736F26BB2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8FDDEC-FB2D-4A3C-B689-23A474859248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60BA2C9-DF43-4048-9D9B-F1E6965599A9}" type="parTrans" cxnId="{CC07934A-9832-4115-B1F7-7AE8848F5BB6}">
      <dgm:prSet/>
      <dgm:spPr/>
      <dgm:t>
        <a:bodyPr/>
        <a:lstStyle/>
        <a:p>
          <a:endParaRPr lang="en-US"/>
        </a:p>
      </dgm:t>
    </dgm:pt>
    <dgm:pt modelId="{58804CA1-4E18-48DF-9D6C-9583CBE14F86}" type="sibTrans" cxnId="{CC07934A-9832-4115-B1F7-7AE8848F5BB6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BD4B23F-364E-438E-990E-766CAD1C2A0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C11DC3F-5842-4D40-9E7F-461FFEF5C1AD}" type="parTrans" cxnId="{318720C6-88D1-44DE-904B-BECBEE5A361C}">
      <dgm:prSet/>
      <dgm:spPr/>
      <dgm:t>
        <a:bodyPr/>
        <a:lstStyle/>
        <a:p>
          <a:endParaRPr lang="en-US"/>
        </a:p>
      </dgm:t>
    </dgm:pt>
    <dgm:pt modelId="{CB548D5A-13B9-493C-A34A-39AF03A0F3A0}" type="sibTrans" cxnId="{318720C6-88D1-44DE-904B-BECBEE5A361C}">
      <dgm:prSet/>
      <dgm:spPr/>
      <dgm:t>
        <a:bodyPr/>
        <a:lstStyle/>
        <a:p>
          <a:endParaRPr lang="en-US"/>
        </a:p>
      </dgm:t>
    </dgm:pt>
    <dgm:pt modelId="{92645C5B-3285-4146-925C-CC16C442BDC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A9142A8-53FF-43E6-9B95-AD406CBF2AA9}" type="parTrans" cxnId="{971F4CED-A0A5-4A9E-A4DE-0EB947C223F2}">
      <dgm:prSet/>
      <dgm:spPr/>
      <dgm:t>
        <a:bodyPr/>
        <a:lstStyle/>
        <a:p>
          <a:endParaRPr lang="en-US"/>
        </a:p>
      </dgm:t>
    </dgm:pt>
    <dgm:pt modelId="{4C516064-D1BA-43C1-A651-89D2DFFD0D43}" type="sibTrans" cxnId="{971F4CED-A0A5-4A9E-A4DE-0EB947C223F2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AF8112-C7E4-4C16-9210-ADF19E1D6C42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9ADCAC1-0E50-4703-A6F9-59E12EC2CE74}" type="parTrans" cxnId="{81BA08D8-E074-4396-B910-BC73505503AE}">
      <dgm:prSet/>
      <dgm:spPr/>
      <dgm:t>
        <a:bodyPr/>
        <a:lstStyle/>
        <a:p>
          <a:endParaRPr lang="en-US"/>
        </a:p>
      </dgm:t>
    </dgm:pt>
    <dgm:pt modelId="{F2737E9E-6A09-4F44-86C8-73A1BCC3872F}" type="sibTrans" cxnId="{81BA08D8-E074-4396-B910-BC73505503AE}">
      <dgm:prSet/>
      <dgm:spPr/>
      <dgm:t>
        <a:bodyPr/>
        <a:lstStyle/>
        <a:p>
          <a:endParaRPr lang="en-US"/>
        </a:p>
      </dgm:t>
    </dgm:pt>
    <dgm:pt modelId="{F6D93D6A-CD5F-4A07-A1DE-D0FB82EBB670}" type="pres">
      <dgm:prSet presAssocID="{0B218390-0F0E-4BF0-BC6E-46736F26BB2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FD14B5-DFF8-4856-B04D-76F3BBE3A9D1}" type="pres">
      <dgm:prSet presAssocID="{948FDDEC-FB2D-4A3C-B689-23A474859248}" presName="composite" presStyleCnt="0"/>
      <dgm:spPr/>
    </dgm:pt>
    <dgm:pt modelId="{7C8059F5-E4F0-4D0E-9527-FF3868D42F36}" type="pres">
      <dgm:prSet presAssocID="{948FDDEC-FB2D-4A3C-B689-23A474859248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7B419-FE93-4BEC-87EC-43BD2A3CD7B0}" type="pres">
      <dgm:prSet presAssocID="{948FDDEC-FB2D-4A3C-B689-23A474859248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05D5A-FBD5-438B-8740-E42D58562D34}" type="pres">
      <dgm:prSet presAssocID="{948FDDEC-FB2D-4A3C-B689-23A474859248}" presName="BalanceSpacing" presStyleCnt="0"/>
      <dgm:spPr/>
    </dgm:pt>
    <dgm:pt modelId="{91AA5ABB-7E3B-466B-B443-1B96665FAA08}" type="pres">
      <dgm:prSet presAssocID="{948FDDEC-FB2D-4A3C-B689-23A474859248}" presName="BalanceSpacing1" presStyleCnt="0"/>
      <dgm:spPr/>
    </dgm:pt>
    <dgm:pt modelId="{FD0212DC-127B-4F58-9261-A79E0C7DF4F5}" type="pres">
      <dgm:prSet presAssocID="{58804CA1-4E18-48DF-9D6C-9583CBE14F86}" presName="Accent1Text" presStyleLbl="node1" presStyleIdx="1" presStyleCnt="4"/>
      <dgm:spPr/>
      <dgm:t>
        <a:bodyPr/>
        <a:lstStyle/>
        <a:p>
          <a:endParaRPr lang="en-US"/>
        </a:p>
      </dgm:t>
    </dgm:pt>
    <dgm:pt modelId="{36977FDC-9B59-48C2-B44C-D2C5983CCB02}" type="pres">
      <dgm:prSet presAssocID="{58804CA1-4E18-48DF-9D6C-9583CBE14F86}" presName="spaceBetweenRectangles" presStyleCnt="0"/>
      <dgm:spPr/>
    </dgm:pt>
    <dgm:pt modelId="{31ECFEA2-4110-4D8E-81B0-E9F1A4B13052}" type="pres">
      <dgm:prSet presAssocID="{92645C5B-3285-4146-925C-CC16C442BDC0}" presName="composite" presStyleCnt="0"/>
      <dgm:spPr/>
    </dgm:pt>
    <dgm:pt modelId="{BCB324EF-344C-4A86-B5F2-07BAB3AB0B1A}" type="pres">
      <dgm:prSet presAssocID="{92645C5B-3285-4146-925C-CC16C442BDC0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B9FA9-0480-44B8-8421-308C79FFFB33}" type="pres">
      <dgm:prSet presAssocID="{92645C5B-3285-4146-925C-CC16C442BDC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557D8-07DE-427E-9EA7-BF9B12E7E2E7}" type="pres">
      <dgm:prSet presAssocID="{92645C5B-3285-4146-925C-CC16C442BDC0}" presName="BalanceSpacing" presStyleCnt="0"/>
      <dgm:spPr/>
    </dgm:pt>
    <dgm:pt modelId="{A638EBB1-E750-4194-973D-9C8DE40AC4AA}" type="pres">
      <dgm:prSet presAssocID="{92645C5B-3285-4146-925C-CC16C442BDC0}" presName="BalanceSpacing1" presStyleCnt="0"/>
      <dgm:spPr/>
    </dgm:pt>
    <dgm:pt modelId="{3AEDC78A-458B-4954-B54B-9515FADA5C5B}" type="pres">
      <dgm:prSet presAssocID="{4C516064-D1BA-43C1-A651-89D2DFFD0D43}" presName="Accent1Text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DB3034CC-1497-48AF-8B95-BA4B7B3F5A8C}" type="presOf" srcId="{78AF8112-C7E4-4C16-9210-ADF19E1D6C42}" destId="{6EAB9FA9-0480-44B8-8421-308C79FFFB33}" srcOrd="0" destOrd="0" presId="urn:microsoft.com/office/officeart/2008/layout/AlternatingHexagons"/>
    <dgm:cxn modelId="{793597A1-0D0D-4B32-831A-4A89A6999CF7}" type="presOf" srcId="{948FDDEC-FB2D-4A3C-B689-23A474859248}" destId="{7C8059F5-E4F0-4D0E-9527-FF3868D42F36}" srcOrd="0" destOrd="0" presId="urn:microsoft.com/office/officeart/2008/layout/AlternatingHexagons"/>
    <dgm:cxn modelId="{7D9CC000-FAE9-4612-B255-2C1F12A82A99}" type="presOf" srcId="{92645C5B-3285-4146-925C-CC16C442BDC0}" destId="{BCB324EF-344C-4A86-B5F2-07BAB3AB0B1A}" srcOrd="0" destOrd="0" presId="urn:microsoft.com/office/officeart/2008/layout/AlternatingHexagons"/>
    <dgm:cxn modelId="{44F6E276-77EC-4C56-AAD1-3184BE3D6A77}" type="presOf" srcId="{0BD4B23F-364E-438E-990E-766CAD1C2A03}" destId="{5807B419-FE93-4BEC-87EC-43BD2A3CD7B0}" srcOrd="0" destOrd="0" presId="urn:microsoft.com/office/officeart/2008/layout/AlternatingHexagons"/>
    <dgm:cxn modelId="{318720C6-88D1-44DE-904B-BECBEE5A361C}" srcId="{948FDDEC-FB2D-4A3C-B689-23A474859248}" destId="{0BD4B23F-364E-438E-990E-766CAD1C2A03}" srcOrd="0" destOrd="0" parTransId="{0C11DC3F-5842-4D40-9E7F-461FFEF5C1AD}" sibTransId="{CB548D5A-13B9-493C-A34A-39AF03A0F3A0}"/>
    <dgm:cxn modelId="{57D978B3-5CCD-4B66-B922-517C80E1244B}" type="presOf" srcId="{4C516064-D1BA-43C1-A651-89D2DFFD0D43}" destId="{3AEDC78A-458B-4954-B54B-9515FADA5C5B}" srcOrd="0" destOrd="0" presId="urn:microsoft.com/office/officeart/2008/layout/AlternatingHexagons"/>
    <dgm:cxn modelId="{CC07934A-9832-4115-B1F7-7AE8848F5BB6}" srcId="{0B218390-0F0E-4BF0-BC6E-46736F26BB24}" destId="{948FDDEC-FB2D-4A3C-B689-23A474859248}" srcOrd="0" destOrd="0" parTransId="{860BA2C9-DF43-4048-9D9B-F1E6965599A9}" sibTransId="{58804CA1-4E18-48DF-9D6C-9583CBE14F86}"/>
    <dgm:cxn modelId="{77307679-8490-4AF0-B4B7-CDF0BEF2171D}" type="presOf" srcId="{58804CA1-4E18-48DF-9D6C-9583CBE14F86}" destId="{FD0212DC-127B-4F58-9261-A79E0C7DF4F5}" srcOrd="0" destOrd="0" presId="urn:microsoft.com/office/officeart/2008/layout/AlternatingHexagons"/>
    <dgm:cxn modelId="{971F4CED-A0A5-4A9E-A4DE-0EB947C223F2}" srcId="{0B218390-0F0E-4BF0-BC6E-46736F26BB24}" destId="{92645C5B-3285-4146-925C-CC16C442BDC0}" srcOrd="1" destOrd="0" parTransId="{3A9142A8-53FF-43E6-9B95-AD406CBF2AA9}" sibTransId="{4C516064-D1BA-43C1-A651-89D2DFFD0D43}"/>
    <dgm:cxn modelId="{C31BD418-7278-4D73-A310-60A53E2A37FE}" type="presOf" srcId="{0B218390-0F0E-4BF0-BC6E-46736F26BB24}" destId="{F6D93D6A-CD5F-4A07-A1DE-D0FB82EBB670}" srcOrd="0" destOrd="0" presId="urn:microsoft.com/office/officeart/2008/layout/AlternatingHexagons"/>
    <dgm:cxn modelId="{81BA08D8-E074-4396-B910-BC73505503AE}" srcId="{92645C5B-3285-4146-925C-CC16C442BDC0}" destId="{78AF8112-C7E4-4C16-9210-ADF19E1D6C42}" srcOrd="0" destOrd="0" parTransId="{19ADCAC1-0E50-4703-A6F9-59E12EC2CE74}" sibTransId="{F2737E9E-6A09-4F44-86C8-73A1BCC3872F}"/>
    <dgm:cxn modelId="{57B74570-6B3D-4133-9E99-5F2572F93C88}" type="presParOf" srcId="{F6D93D6A-CD5F-4A07-A1DE-D0FB82EBB670}" destId="{09FD14B5-DFF8-4856-B04D-76F3BBE3A9D1}" srcOrd="0" destOrd="0" presId="urn:microsoft.com/office/officeart/2008/layout/AlternatingHexagons"/>
    <dgm:cxn modelId="{1B064E94-A123-47A4-81C2-B777B1F154BD}" type="presParOf" srcId="{09FD14B5-DFF8-4856-B04D-76F3BBE3A9D1}" destId="{7C8059F5-E4F0-4D0E-9527-FF3868D42F36}" srcOrd="0" destOrd="0" presId="urn:microsoft.com/office/officeart/2008/layout/AlternatingHexagons"/>
    <dgm:cxn modelId="{E5B88B90-0E83-4E99-AAC2-841C400F573A}" type="presParOf" srcId="{09FD14B5-DFF8-4856-B04D-76F3BBE3A9D1}" destId="{5807B419-FE93-4BEC-87EC-43BD2A3CD7B0}" srcOrd="1" destOrd="0" presId="urn:microsoft.com/office/officeart/2008/layout/AlternatingHexagons"/>
    <dgm:cxn modelId="{154E5FAF-268E-4702-BBAB-004879089724}" type="presParOf" srcId="{09FD14B5-DFF8-4856-B04D-76F3BBE3A9D1}" destId="{F8105D5A-FBD5-438B-8740-E42D58562D34}" srcOrd="2" destOrd="0" presId="urn:microsoft.com/office/officeart/2008/layout/AlternatingHexagons"/>
    <dgm:cxn modelId="{930FFC91-1A89-49F3-AD04-81813512E55A}" type="presParOf" srcId="{09FD14B5-DFF8-4856-B04D-76F3BBE3A9D1}" destId="{91AA5ABB-7E3B-466B-B443-1B96665FAA08}" srcOrd="3" destOrd="0" presId="urn:microsoft.com/office/officeart/2008/layout/AlternatingHexagons"/>
    <dgm:cxn modelId="{231EB62B-D9A8-4E54-AABF-0F3CFF6EC0F0}" type="presParOf" srcId="{09FD14B5-DFF8-4856-B04D-76F3BBE3A9D1}" destId="{FD0212DC-127B-4F58-9261-A79E0C7DF4F5}" srcOrd="4" destOrd="0" presId="urn:microsoft.com/office/officeart/2008/layout/AlternatingHexagons"/>
    <dgm:cxn modelId="{FD19CA53-F97B-435C-8860-C10F749913F7}" type="presParOf" srcId="{F6D93D6A-CD5F-4A07-A1DE-D0FB82EBB670}" destId="{36977FDC-9B59-48C2-B44C-D2C5983CCB02}" srcOrd="1" destOrd="0" presId="urn:microsoft.com/office/officeart/2008/layout/AlternatingHexagons"/>
    <dgm:cxn modelId="{048DF3BC-88F0-4D6E-8A45-E3A291BD4312}" type="presParOf" srcId="{F6D93D6A-CD5F-4A07-A1DE-D0FB82EBB670}" destId="{31ECFEA2-4110-4D8E-81B0-E9F1A4B13052}" srcOrd="2" destOrd="0" presId="urn:microsoft.com/office/officeart/2008/layout/AlternatingHexagons"/>
    <dgm:cxn modelId="{E019E3C9-EAA0-4038-A991-CD90F8D2E1B2}" type="presParOf" srcId="{31ECFEA2-4110-4D8E-81B0-E9F1A4B13052}" destId="{BCB324EF-344C-4A86-B5F2-07BAB3AB0B1A}" srcOrd="0" destOrd="0" presId="urn:microsoft.com/office/officeart/2008/layout/AlternatingHexagons"/>
    <dgm:cxn modelId="{13172B6D-0172-4FAF-B1D4-53B4099A721F}" type="presParOf" srcId="{31ECFEA2-4110-4D8E-81B0-E9F1A4B13052}" destId="{6EAB9FA9-0480-44B8-8421-308C79FFFB33}" srcOrd="1" destOrd="0" presId="urn:microsoft.com/office/officeart/2008/layout/AlternatingHexagons"/>
    <dgm:cxn modelId="{FC884066-7443-4F4B-B786-A393A431673C}" type="presParOf" srcId="{31ECFEA2-4110-4D8E-81B0-E9F1A4B13052}" destId="{0B5557D8-07DE-427E-9EA7-BF9B12E7E2E7}" srcOrd="2" destOrd="0" presId="urn:microsoft.com/office/officeart/2008/layout/AlternatingHexagons"/>
    <dgm:cxn modelId="{D7C89E3F-4617-4107-A9A6-9CF8E58F8350}" type="presParOf" srcId="{31ECFEA2-4110-4D8E-81B0-E9F1A4B13052}" destId="{A638EBB1-E750-4194-973D-9C8DE40AC4AA}" srcOrd="3" destOrd="0" presId="urn:microsoft.com/office/officeart/2008/layout/AlternatingHexagons"/>
    <dgm:cxn modelId="{983433BE-DA91-414A-B928-BD3F532A616B}" type="presParOf" srcId="{31ECFEA2-4110-4D8E-81B0-E9F1A4B13052}" destId="{3AEDC78A-458B-4954-B54B-9515FADA5C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59F5-E4F0-4D0E-9527-FF3868D42F36}">
      <dsp:nvSpPr>
        <dsp:cNvPr id="0" name=""/>
        <dsp:cNvSpPr/>
      </dsp:nvSpPr>
      <dsp:spPr>
        <a:xfrm rot="5400000">
          <a:off x="5156538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5835818" y="2045322"/>
        <a:ext cx="2028106" cy="2331155"/>
      </dsp:txXfrm>
    </dsp:sp>
    <dsp:sp modelId="{5807B419-FE93-4BEC-87EC-43BD2A3CD7B0}">
      <dsp:nvSpPr>
        <dsp:cNvPr id="0" name=""/>
        <dsp:cNvSpPr/>
      </dsp:nvSpPr>
      <dsp:spPr>
        <a:xfrm>
          <a:off x="8412480" y="2194898"/>
          <a:ext cx="377952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8412480" y="2194898"/>
        <a:ext cx="3779520" cy="2032000"/>
      </dsp:txXfrm>
    </dsp:sp>
    <dsp:sp modelId="{FD0212DC-127B-4F58-9261-A79E0C7DF4F5}">
      <dsp:nvSpPr>
        <dsp:cNvPr id="0" name=""/>
        <dsp:cNvSpPr/>
      </dsp:nvSpPr>
      <dsp:spPr>
        <a:xfrm rot="5400000">
          <a:off x="1974426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653706" y="2045322"/>
        <a:ext cx="2028106" cy="2331155"/>
      </dsp:txXfrm>
    </dsp:sp>
    <dsp:sp modelId="{BCB324EF-344C-4A86-B5F2-07BAB3AB0B1A}">
      <dsp:nvSpPr>
        <dsp:cNvPr id="0" name=""/>
        <dsp:cNvSpPr/>
      </dsp:nvSpPr>
      <dsp:spPr>
        <a:xfrm rot="5400000">
          <a:off x="3559386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4238666" y="4919925"/>
        <a:ext cx="2028106" cy="2331155"/>
      </dsp:txXfrm>
    </dsp:sp>
    <dsp:sp modelId="{6EAB9FA9-0480-44B8-8421-308C79FFFB33}">
      <dsp:nvSpPr>
        <dsp:cNvPr id="0" name=""/>
        <dsp:cNvSpPr/>
      </dsp:nvSpPr>
      <dsp:spPr>
        <a:xfrm>
          <a:off x="0" y="5069501"/>
          <a:ext cx="365760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0" y="5069501"/>
        <a:ext cx="3657600" cy="2032000"/>
      </dsp:txXfrm>
    </dsp:sp>
    <dsp:sp modelId="{3AEDC78A-458B-4954-B54B-9515FADA5C5B}">
      <dsp:nvSpPr>
        <dsp:cNvPr id="0" name=""/>
        <dsp:cNvSpPr/>
      </dsp:nvSpPr>
      <dsp:spPr>
        <a:xfrm rot="5400000">
          <a:off x="6741498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7420778" y="4919925"/>
        <a:ext cx="2028106" cy="2331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59F5-E4F0-4D0E-9527-FF3868D42F36}">
      <dsp:nvSpPr>
        <dsp:cNvPr id="0" name=""/>
        <dsp:cNvSpPr/>
      </dsp:nvSpPr>
      <dsp:spPr>
        <a:xfrm rot="5400000">
          <a:off x="5156538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5835818" y="2045322"/>
        <a:ext cx="2028106" cy="2331155"/>
      </dsp:txXfrm>
    </dsp:sp>
    <dsp:sp modelId="{5807B419-FE93-4BEC-87EC-43BD2A3CD7B0}">
      <dsp:nvSpPr>
        <dsp:cNvPr id="0" name=""/>
        <dsp:cNvSpPr/>
      </dsp:nvSpPr>
      <dsp:spPr>
        <a:xfrm>
          <a:off x="8412480" y="2194898"/>
          <a:ext cx="377952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8412480" y="2194898"/>
        <a:ext cx="3779520" cy="2032000"/>
      </dsp:txXfrm>
    </dsp:sp>
    <dsp:sp modelId="{FD0212DC-127B-4F58-9261-A79E0C7DF4F5}">
      <dsp:nvSpPr>
        <dsp:cNvPr id="0" name=""/>
        <dsp:cNvSpPr/>
      </dsp:nvSpPr>
      <dsp:spPr>
        <a:xfrm rot="5400000">
          <a:off x="1974426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653706" y="2045322"/>
        <a:ext cx="2028106" cy="2331155"/>
      </dsp:txXfrm>
    </dsp:sp>
    <dsp:sp modelId="{BCB324EF-344C-4A86-B5F2-07BAB3AB0B1A}">
      <dsp:nvSpPr>
        <dsp:cNvPr id="0" name=""/>
        <dsp:cNvSpPr/>
      </dsp:nvSpPr>
      <dsp:spPr>
        <a:xfrm rot="5400000">
          <a:off x="3559386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4238666" y="4919925"/>
        <a:ext cx="2028106" cy="2331155"/>
      </dsp:txXfrm>
    </dsp:sp>
    <dsp:sp modelId="{6EAB9FA9-0480-44B8-8421-308C79FFFB33}">
      <dsp:nvSpPr>
        <dsp:cNvPr id="0" name=""/>
        <dsp:cNvSpPr/>
      </dsp:nvSpPr>
      <dsp:spPr>
        <a:xfrm>
          <a:off x="0" y="5069501"/>
          <a:ext cx="365760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0" y="5069501"/>
        <a:ext cx="3657600" cy="2032000"/>
      </dsp:txXfrm>
    </dsp:sp>
    <dsp:sp modelId="{3AEDC78A-458B-4954-B54B-9515FADA5C5B}">
      <dsp:nvSpPr>
        <dsp:cNvPr id="0" name=""/>
        <dsp:cNvSpPr/>
      </dsp:nvSpPr>
      <dsp:spPr>
        <a:xfrm rot="5400000">
          <a:off x="6741498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7420778" y="4919925"/>
        <a:ext cx="2028106" cy="2331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59F5-E4F0-4D0E-9527-FF3868D42F36}">
      <dsp:nvSpPr>
        <dsp:cNvPr id="0" name=""/>
        <dsp:cNvSpPr/>
      </dsp:nvSpPr>
      <dsp:spPr>
        <a:xfrm rot="5400000">
          <a:off x="5156538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5835818" y="2045322"/>
        <a:ext cx="2028106" cy="2331155"/>
      </dsp:txXfrm>
    </dsp:sp>
    <dsp:sp modelId="{5807B419-FE93-4BEC-87EC-43BD2A3CD7B0}">
      <dsp:nvSpPr>
        <dsp:cNvPr id="0" name=""/>
        <dsp:cNvSpPr/>
      </dsp:nvSpPr>
      <dsp:spPr>
        <a:xfrm>
          <a:off x="8412480" y="2194898"/>
          <a:ext cx="377952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8412480" y="2194898"/>
        <a:ext cx="3779520" cy="2032000"/>
      </dsp:txXfrm>
    </dsp:sp>
    <dsp:sp modelId="{FD0212DC-127B-4F58-9261-A79E0C7DF4F5}">
      <dsp:nvSpPr>
        <dsp:cNvPr id="0" name=""/>
        <dsp:cNvSpPr/>
      </dsp:nvSpPr>
      <dsp:spPr>
        <a:xfrm rot="5400000">
          <a:off x="1974426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653706" y="2045322"/>
        <a:ext cx="2028106" cy="2331155"/>
      </dsp:txXfrm>
    </dsp:sp>
    <dsp:sp modelId="{BCB324EF-344C-4A86-B5F2-07BAB3AB0B1A}">
      <dsp:nvSpPr>
        <dsp:cNvPr id="0" name=""/>
        <dsp:cNvSpPr/>
      </dsp:nvSpPr>
      <dsp:spPr>
        <a:xfrm rot="5400000">
          <a:off x="3559386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4238666" y="4919925"/>
        <a:ext cx="2028106" cy="2331155"/>
      </dsp:txXfrm>
    </dsp:sp>
    <dsp:sp modelId="{6EAB9FA9-0480-44B8-8421-308C79FFFB33}">
      <dsp:nvSpPr>
        <dsp:cNvPr id="0" name=""/>
        <dsp:cNvSpPr/>
      </dsp:nvSpPr>
      <dsp:spPr>
        <a:xfrm>
          <a:off x="0" y="5069501"/>
          <a:ext cx="365760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0" y="5069501"/>
        <a:ext cx="3657600" cy="2032000"/>
      </dsp:txXfrm>
    </dsp:sp>
    <dsp:sp modelId="{3AEDC78A-458B-4954-B54B-9515FADA5C5B}">
      <dsp:nvSpPr>
        <dsp:cNvPr id="0" name=""/>
        <dsp:cNvSpPr/>
      </dsp:nvSpPr>
      <dsp:spPr>
        <a:xfrm rot="5400000">
          <a:off x="6741498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7420778" y="4919925"/>
        <a:ext cx="2028106" cy="2331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59F5-E4F0-4D0E-9527-FF3868D42F36}">
      <dsp:nvSpPr>
        <dsp:cNvPr id="0" name=""/>
        <dsp:cNvSpPr/>
      </dsp:nvSpPr>
      <dsp:spPr>
        <a:xfrm rot="5400000">
          <a:off x="5156538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5835818" y="2045322"/>
        <a:ext cx="2028106" cy="2331155"/>
      </dsp:txXfrm>
    </dsp:sp>
    <dsp:sp modelId="{5807B419-FE93-4BEC-87EC-43BD2A3CD7B0}">
      <dsp:nvSpPr>
        <dsp:cNvPr id="0" name=""/>
        <dsp:cNvSpPr/>
      </dsp:nvSpPr>
      <dsp:spPr>
        <a:xfrm>
          <a:off x="8412480" y="2194898"/>
          <a:ext cx="377952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8412480" y="2194898"/>
        <a:ext cx="3779520" cy="2032000"/>
      </dsp:txXfrm>
    </dsp:sp>
    <dsp:sp modelId="{FD0212DC-127B-4F58-9261-A79E0C7DF4F5}">
      <dsp:nvSpPr>
        <dsp:cNvPr id="0" name=""/>
        <dsp:cNvSpPr/>
      </dsp:nvSpPr>
      <dsp:spPr>
        <a:xfrm rot="5400000">
          <a:off x="1974426" y="1737698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653706" y="2045322"/>
        <a:ext cx="2028106" cy="2331155"/>
      </dsp:txXfrm>
    </dsp:sp>
    <dsp:sp modelId="{BCB324EF-344C-4A86-B5F2-07BAB3AB0B1A}">
      <dsp:nvSpPr>
        <dsp:cNvPr id="0" name=""/>
        <dsp:cNvSpPr/>
      </dsp:nvSpPr>
      <dsp:spPr>
        <a:xfrm rot="5400000">
          <a:off x="3559386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 rot="-5400000">
        <a:off x="4238666" y="4919925"/>
        <a:ext cx="2028106" cy="2331155"/>
      </dsp:txXfrm>
    </dsp:sp>
    <dsp:sp modelId="{6EAB9FA9-0480-44B8-8421-308C79FFFB33}">
      <dsp:nvSpPr>
        <dsp:cNvPr id="0" name=""/>
        <dsp:cNvSpPr/>
      </dsp:nvSpPr>
      <dsp:spPr>
        <a:xfrm>
          <a:off x="0" y="5069501"/>
          <a:ext cx="3657600" cy="20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</a:t>
          </a:r>
          <a:endParaRPr lang="en-US" sz="3600" kern="1200" dirty="0"/>
        </a:p>
      </dsp:txBody>
      <dsp:txXfrm>
        <a:off x="0" y="5069501"/>
        <a:ext cx="3657600" cy="2032000"/>
      </dsp:txXfrm>
    </dsp:sp>
    <dsp:sp modelId="{3AEDC78A-458B-4954-B54B-9515FADA5C5B}">
      <dsp:nvSpPr>
        <dsp:cNvPr id="0" name=""/>
        <dsp:cNvSpPr/>
      </dsp:nvSpPr>
      <dsp:spPr>
        <a:xfrm rot="5400000">
          <a:off x="6741498" y="4612301"/>
          <a:ext cx="3386666" cy="2946400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7420778" y="4919925"/>
        <a:ext cx="2028106" cy="233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5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7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5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6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3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1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2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3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53723-90BB-4902-B0C5-F3A459481D71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9DC44-64D0-4E88-A4E6-4D91DD4B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6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04091858"/>
              </p:ext>
            </p:extLst>
          </p:nvPr>
        </p:nvGraphicFramePr>
        <p:xfrm>
          <a:off x="-1295400" y="-1295400"/>
          <a:ext cx="12192000" cy="929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 rot="9175176">
            <a:off x="1118741" y="650012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Corporation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527766" y="1652449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Separate unions of skilled workers, united together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 rot="1593399">
            <a:off x="988202" y="2832909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Knights of Labor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 rot="12425746">
            <a:off x="2281891" y="651723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Child Labor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 rot="19999394">
            <a:off x="2258754" y="2434394"/>
            <a:ext cx="10805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Group formed by workers to improve working conditions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2797621" y="1443767"/>
            <a:ext cx="1172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Theory that gov’t should not interfere in the free market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 rot="9175176">
            <a:off x="4355252" y="556117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Federal Law to stop monopolies-shift in gov’t attitude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 rot="9175176">
            <a:off x="2708577" y="361008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Union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 rot="9175176">
            <a:off x="5955451" y="361008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Sweatshop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 rot="12350824">
            <a:off x="5562773" y="660822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Interstate Commerce Act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3694838" y="1709014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Laissez-faire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 rot="1528479">
            <a:off x="4250349" y="2858674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Samuel Gompers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 rot="19951952">
            <a:off x="5562774" y="2645676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Factory with long hours, low wages, poor conditions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4488804" y="456650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Refining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 rot="12417175">
            <a:off x="3869354" y="3608968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Founder of AFL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2148582" y="4481869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Enforces Interstate Commerce Act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 rot="5400000">
            <a:off x="5284887" y="4480672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Turning crude oil into useable products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03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633623"/>
              </p:ext>
            </p:extLst>
          </p:nvPr>
        </p:nvGraphicFramePr>
        <p:xfrm>
          <a:off x="-1295400" y="-1295400"/>
          <a:ext cx="12192000" cy="929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 rot="12425746">
            <a:off x="2187762" y="705512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Captain of Industry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9999394">
            <a:off x="2265084" y="2645674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Place where only union members could be hired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2893244" y="1737086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Haymarket Affair 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of 1886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9175176">
            <a:off x="4355252" y="556117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Entrepreneurs lived lavish lifestyles 1865-1900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9175176">
            <a:off x="2708577" y="361008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Closed Shop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9175176">
            <a:off x="5890692" y="3476594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Strike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3846052" y="1526678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Labor leaders blamed for bomb explosion at strikers demonstration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2350824">
            <a:off x="5498179" y="636951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Entrepreneur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089308" y="1531285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American Federation of Labor 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(AFL)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528479">
            <a:off x="4304138" y="2720248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Terrence 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Powderly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9951952">
            <a:off x="5420556" y="2366485"/>
            <a:ext cx="131742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Temporarily refusing to work to protest an employer’s work practices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488804" y="456650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Shareholder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2417175">
            <a:off x="3799398" y="3382693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Leader of Knights of Labor during growth period of 1880’s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2341103">
            <a:off x="6974370" y="3381538"/>
            <a:ext cx="11315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Attempt to create a single national union-loose org &amp; problems tween un/skilled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5284887" y="4480672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Purchaser of stocks-(partial owner)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549643">
            <a:off x="5918013" y="5651529"/>
            <a:ext cx="131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7631397" y="4415786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Interstate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Commerce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Commission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633623"/>
              </p:ext>
            </p:extLst>
          </p:nvPr>
        </p:nvGraphicFramePr>
        <p:xfrm>
          <a:off x="-1295400" y="-1295400"/>
          <a:ext cx="12192000" cy="929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5400000">
            <a:off x="527766" y="1520740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Invented the first incandescent light bulb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593399">
            <a:off x="1039226" y="2688311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Free Enterprise System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9999394">
            <a:off x="2333249" y="2771889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Andrew Carnegie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2648054" y="1344079"/>
            <a:ext cx="131742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Entrepreneurs that used ruthless tactics to destroy competitions &amp; low wages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9175176">
            <a:off x="2723076" y="3413017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Made his wealth in the steel industry-philanthropist in latter life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9175176">
            <a:off x="5955451" y="3525449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John D.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Rockefeller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3684688" y="1709014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Robber Baron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528479">
            <a:off x="4280758" y="2435112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Act of giving money, endowments, property, etc..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9951952">
            <a:off x="5550339" y="2260833"/>
            <a:ext cx="131742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Made his fortune refining oil-Had secret benefits from train companies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007202">
            <a:off x="3965434" y="5528514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Sherman Anti-trust Act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488804" y="456650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Monopoly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2417175">
            <a:off x="3869354" y="3608968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Philanthropy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5400000">
            <a:off x="2148580" y="4557325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National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Market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5099">
            <a:off x="2723076" y="5524975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Use of children in mills, mines, &amp; factories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5433822" y="4396034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Company having complete control over the supply of a product or service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549643">
            <a:off x="5994524" y="5601639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Law prohibiting unfair practices by railroads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07160448"/>
              </p:ext>
            </p:extLst>
          </p:nvPr>
        </p:nvGraphicFramePr>
        <p:xfrm>
          <a:off x="-1295400" y="-1295400"/>
          <a:ext cx="12192000" cy="929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 rot="1593399">
            <a:off x="1039226" y="2719088"/>
            <a:ext cx="131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9999394">
            <a:off x="2333249" y="2687251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Transcontinental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Railroad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2893244" y="1737086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Economic way to produce steel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9175176">
            <a:off x="4355252" y="671532"/>
            <a:ext cx="131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9175176">
            <a:off x="2677800" y="3506859"/>
            <a:ext cx="131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Railroad that crosses the US-met at Promontory Point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3684688" y="1624376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Bessemer Steel Process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2350824">
            <a:off x="5415982" y="691599"/>
            <a:ext cx="131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077120" y="1624934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Thomas Edison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528479">
            <a:off x="4304138" y="2720248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Alexander </a:t>
            </a:r>
          </a:p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Graham Bell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9951952">
            <a:off x="5532301" y="2603673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Replaced telegraph as a means of communication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007202">
            <a:off x="3867493" y="5689511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Gilded Age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488804" y="456650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Consolidate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2417175">
            <a:off x="3869354" y="3524330"/>
            <a:ext cx="131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Inventor of the telephone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9263026">
            <a:off x="5721293" y="3650913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Telephone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5099">
            <a:off x="2723076" y="5524975"/>
            <a:ext cx="1317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Entrepreneurs that forged modern industrial economy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5201579" y="4566507"/>
            <a:ext cx="1317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Join together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549643">
            <a:off x="5803682" y="5393328"/>
            <a:ext cx="11320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Person(s) who start a business to make a profit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20051271">
            <a:off x="6874183" y="5299565"/>
            <a:ext cx="115772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Issues stocks- shares and is considered a “separate person”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2373991">
            <a:off x="6896299" y="3383255"/>
            <a:ext cx="11780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Individuals determine prices, what to produce &amp; sell-supply &amp; demand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7455973" y="4326511"/>
            <a:ext cx="138234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Transportation improvements make it possible to sell goods anywhere in</a:t>
            </a:r>
            <a:r>
              <a:rPr lang="en-US" sz="1100" dirty="0" smtClean="0">
                <a:solidFill>
                  <a:prstClr val="black"/>
                </a:solidFill>
              </a:rPr>
              <a:t> the</a:t>
            </a:r>
            <a:r>
              <a:rPr lang="en-US" sz="1100" dirty="0" smtClean="0">
                <a:solidFill>
                  <a:prstClr val="black"/>
                </a:solidFill>
              </a:rPr>
              <a:t> nation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358</Words>
  <Application>Microsoft Office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EMSISD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Brynn Childers</dc:creator>
  <cp:lastModifiedBy>Brynn Childers</cp:lastModifiedBy>
  <cp:revision>40</cp:revision>
  <cp:lastPrinted>2014-04-01T21:42:33Z</cp:lastPrinted>
  <dcterms:created xsi:type="dcterms:W3CDTF">2014-03-27T22:40:56Z</dcterms:created>
  <dcterms:modified xsi:type="dcterms:W3CDTF">2014-04-01T22:07:44Z</dcterms:modified>
</cp:coreProperties>
</file>