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84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7A91C-9A47-494E-B26D-718CB408AFB2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B8C994-E7DA-4CD0-8BB2-75BCF33494E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7A91C-9A47-494E-B26D-718CB408AFB2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C994-E7DA-4CD0-8BB2-75BCF33494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7A91C-9A47-494E-B26D-718CB408AFB2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C994-E7DA-4CD0-8BB2-75BCF33494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7A91C-9A47-494E-B26D-718CB408AFB2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C994-E7DA-4CD0-8BB2-75BCF33494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7A91C-9A47-494E-B26D-718CB408AFB2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C994-E7DA-4CD0-8BB2-75BCF33494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7A91C-9A47-494E-B26D-718CB408AFB2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C994-E7DA-4CD0-8BB2-75BCF33494E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7A91C-9A47-494E-B26D-718CB408AFB2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C994-E7DA-4CD0-8BB2-75BCF33494E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7A91C-9A47-494E-B26D-718CB408AFB2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C994-E7DA-4CD0-8BB2-75BCF33494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7A91C-9A47-494E-B26D-718CB408AFB2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C994-E7DA-4CD0-8BB2-75BCF33494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7A91C-9A47-494E-B26D-718CB408AFB2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C994-E7DA-4CD0-8BB2-75BCF33494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7A91C-9A47-494E-B26D-718CB408AFB2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C994-E7DA-4CD0-8BB2-75BCF33494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F607A91C-9A47-494E-B26D-718CB408AFB2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AB8C994-E7DA-4CD0-8BB2-75BCF33494E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supera.ribeiraopreto.sp.gov.br/turismo/animais/images/f-oncapintada.jpg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Adaptations Jaguars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Joseph Torres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087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Diet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4147066"/>
            <a:ext cx="5562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 jaguars diet is deer ,peccary , crocodiles , snakes , monkey , sloths , tapirs , turtles , eggs , frogs , fish and anything It catches.</a:t>
            </a:r>
            <a:endParaRPr lang="en-US" dirty="0"/>
          </a:p>
        </p:txBody>
      </p:sp>
      <p:pic>
        <p:nvPicPr>
          <p:cNvPr id="1026" name="Picture 2" descr="http://bioweb.uwlax.edu/bio203/s2007/hechimov_luca/images/gov6.jpg">
            <a:hlinkClick r:id="rId2" tooltip="Courtesy of supera.ribeiraopreto.sp.gov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84" y="1143000"/>
            <a:ext cx="3352800" cy="2400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11678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r>
              <a:rPr lang="en-US" b="1" dirty="0" smtClean="0"/>
              <a:t>Jaguar Characteristics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066800" y="3473525"/>
            <a:ext cx="701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jaguar is a compact and a well-muscled animal . Rainforest jaguars are generally darker and considerably smaller than those found in open areas , due to the fewer large herbivorous prey in the area. </a:t>
            </a:r>
            <a:endParaRPr lang="en-US" dirty="0"/>
          </a:p>
        </p:txBody>
      </p:sp>
      <p:pic>
        <p:nvPicPr>
          <p:cNvPr id="2050" name="Picture 2" descr="Big Cat, Jagu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055" y="1295400"/>
            <a:ext cx="4711890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0888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r>
              <a:rPr lang="en-US" b="1" dirty="0" smtClean="0"/>
              <a:t>Range &amp; Habitats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676400" y="3846394"/>
            <a:ext cx="594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Jaguars lived from Argentina South America to the Grand Canyon in Arizona . Its habitat is deciduous forest ,rainforest , swamps , pampas ,grasslands and mountain scrub areas.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338833"/>
            <a:ext cx="4261230" cy="2283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93859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4406" y="685800"/>
            <a:ext cx="7315200" cy="1154097"/>
          </a:xfrm>
        </p:spPr>
        <p:txBody>
          <a:bodyPr/>
          <a:lstStyle/>
          <a:p>
            <a:r>
              <a:rPr lang="en-US" dirty="0" smtClean="0"/>
              <a:t>Species 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26" name="Picture 2" descr="Responsible Forstry Biodiversity Los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24400"/>
            <a:ext cx="6348413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4636" y="3005056"/>
            <a:ext cx="8592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There are a lot of species of jaguars . Jaguars can be spotted all over there body.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993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Blackadder ITC" pitchFamily="82" charset="0"/>
              </a:rPr>
              <a:t>Thank You For Watching </a:t>
            </a:r>
            <a:endParaRPr lang="en-US" sz="4800" dirty="0">
              <a:latin typeface="Blackadder ITC" pitchFamily="82" charset="0"/>
            </a:endParaRPr>
          </a:p>
        </p:txBody>
      </p:sp>
      <p:pic>
        <p:nvPicPr>
          <p:cNvPr id="2050" name="Picture 2" descr="C:\Documents and Settings\903937\Local Settings\Temporary Internet Files\Content.IE5\34REED34\MC90030025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048000"/>
            <a:ext cx="3497805" cy="3282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5862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123</TotalTime>
  <Words>132</Words>
  <Application>Microsoft Office PowerPoint</Application>
  <PresentationFormat>On-screen Show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Perspective</vt:lpstr>
      <vt:lpstr>Adaptations Jaguars</vt:lpstr>
      <vt:lpstr>Diet</vt:lpstr>
      <vt:lpstr>Jaguar Characteristics</vt:lpstr>
      <vt:lpstr>Range &amp; Habitats</vt:lpstr>
      <vt:lpstr>Species  </vt:lpstr>
      <vt:lpstr>Thank You For Watching </vt:lpstr>
    </vt:vector>
  </TitlesOfParts>
  <Company>Eagle Mountain Saginaw ISD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Adaptations Jaguars</dc:title>
  <dc:creator>eagle mountain saginaw isd</dc:creator>
  <cp:lastModifiedBy>eagle mountain saginaw isd</cp:lastModifiedBy>
  <cp:revision>13</cp:revision>
  <dcterms:created xsi:type="dcterms:W3CDTF">2014-05-07T19:17:18Z</dcterms:created>
  <dcterms:modified xsi:type="dcterms:W3CDTF">2014-05-28T19:31:45Z</dcterms:modified>
</cp:coreProperties>
</file>