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51BD612-5916-4E39-BDCE-A33A3236E63F}" type="datetimeFigureOut">
              <a:rPr lang="en-US" smtClean="0"/>
              <a:t>6/3/2014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6C1E735-A868-4358-8896-E5078AA39F2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1BD612-5916-4E39-BDCE-A33A3236E63F}" type="datetimeFigureOut">
              <a:rPr lang="en-US" smtClean="0"/>
              <a:t>6/3/2014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1E735-A868-4358-8896-E5078AA39F2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1BD612-5916-4E39-BDCE-A33A3236E63F}" type="datetimeFigureOut">
              <a:rPr lang="en-US" smtClean="0"/>
              <a:t>6/3/2014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1E735-A868-4358-8896-E5078AA39F2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1BD612-5916-4E39-BDCE-A33A3236E63F}" type="datetimeFigureOut">
              <a:rPr lang="en-US" smtClean="0"/>
              <a:t>6/3/2014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1E735-A868-4358-8896-E5078AA39F2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51BD612-5916-4E39-BDCE-A33A3236E63F}" type="datetimeFigureOut">
              <a:rPr lang="en-US" smtClean="0"/>
              <a:t>6/3/2014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1E735-A868-4358-8896-E5078AA39F2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1BD612-5916-4E39-BDCE-A33A3236E63F}" type="datetimeFigureOut">
              <a:rPr lang="en-US" smtClean="0"/>
              <a:t>6/3/2014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1E735-A868-4358-8896-E5078AA39F2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51BD612-5916-4E39-BDCE-A33A3236E63F}" type="datetimeFigureOut">
              <a:rPr lang="en-US" smtClean="0"/>
              <a:t>6/3/2014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C1E735-A868-4358-8896-E5078AA39F2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51BD612-5916-4E39-BDCE-A33A3236E63F}" type="datetimeFigureOut">
              <a:rPr lang="en-US" smtClean="0"/>
              <a:t>6/3/2014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C1E735-A868-4358-8896-E5078AA39F2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1BD612-5916-4E39-BDCE-A33A3236E63F}" type="datetimeFigureOut">
              <a:rPr lang="en-US" smtClean="0"/>
              <a:t>6/3/2014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C1E735-A868-4358-8896-E5078AA39F2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1BD612-5916-4E39-BDCE-A33A3236E63F}" type="datetimeFigureOut">
              <a:rPr lang="en-US" smtClean="0"/>
              <a:t>6/3/2014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1E735-A868-4358-8896-E5078AA39F2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51BD612-5916-4E39-BDCE-A33A3236E63F}" type="datetimeFigureOut">
              <a:rPr lang="en-US" smtClean="0"/>
              <a:t>6/3/2014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6C1E735-A868-4358-8896-E5078AA39F2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51BD612-5916-4E39-BDCE-A33A3236E63F}" type="datetimeFigureOut">
              <a:rPr lang="en-US" smtClean="0"/>
              <a:t>6/3/2014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6C1E735-A868-4358-8896-E5078AA39F2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5600"/>
            <a:ext cx="7848600" cy="1066800"/>
          </a:xfrm>
        </p:spPr>
        <p:txBody>
          <a:bodyPr>
            <a:normAutofit fontScale="90000"/>
          </a:bodyPr>
          <a:lstStyle/>
          <a:p>
            <a:r>
              <a:rPr lang="en-US" dirty="0" smtClean="0"/>
              <a:t>Box </a:t>
            </a:r>
            <a:r>
              <a:rPr lang="en-US" dirty="0"/>
              <a:t>T</a:t>
            </a:r>
            <a:r>
              <a:rPr lang="en-US" dirty="0" smtClean="0"/>
              <a:t>urtle adaptations!</a:t>
            </a:r>
            <a:br>
              <a:rPr lang="en-US" dirty="0" smtClean="0"/>
            </a:br>
            <a:endParaRPr lang="en-US" dirty="0"/>
          </a:p>
        </p:txBody>
      </p:sp>
      <p:sp>
        <p:nvSpPr>
          <p:cNvPr id="3" name="Subtitle 2"/>
          <p:cNvSpPr>
            <a:spLocks noGrp="1"/>
          </p:cNvSpPr>
          <p:nvPr>
            <p:ph type="subTitle" idx="1"/>
          </p:nvPr>
        </p:nvSpPr>
        <p:spPr/>
        <p:txBody>
          <a:bodyPr/>
          <a:lstStyle/>
          <a:p>
            <a:r>
              <a:rPr lang="en-US" dirty="0"/>
              <a:t>B</a:t>
            </a:r>
            <a:r>
              <a:rPr lang="en-US" dirty="0" smtClean="0"/>
              <a:t>y: </a:t>
            </a:r>
            <a:r>
              <a:rPr lang="en-US" dirty="0" err="1"/>
              <a:t>B</a:t>
            </a:r>
            <a:r>
              <a:rPr lang="en-US" dirty="0" err="1" smtClean="0"/>
              <a:t>railey</a:t>
            </a:r>
            <a:r>
              <a:rPr lang="en-US" dirty="0" smtClean="0"/>
              <a:t> </a:t>
            </a:r>
            <a:r>
              <a:rPr lang="en-US" dirty="0"/>
              <a:t>S</a:t>
            </a:r>
            <a:r>
              <a:rPr lang="en-US" dirty="0" smtClean="0"/>
              <a:t>hipp</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3388" y="3810000"/>
            <a:ext cx="4012660"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520678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Turtle Shell</a:t>
            </a:r>
            <a:endParaRPr lang="en-US" dirty="0"/>
          </a:p>
        </p:txBody>
      </p:sp>
      <p:sp>
        <p:nvSpPr>
          <p:cNvPr id="3" name="Subtitle 2"/>
          <p:cNvSpPr>
            <a:spLocks noGrp="1"/>
          </p:cNvSpPr>
          <p:nvPr>
            <p:ph type="subTitle" idx="4294967295"/>
          </p:nvPr>
        </p:nvSpPr>
        <p:spPr>
          <a:xfrm>
            <a:off x="381000" y="2590800"/>
            <a:ext cx="8763000" cy="1066800"/>
          </a:xfrm>
        </p:spPr>
        <p:txBody>
          <a:bodyPr>
            <a:normAutofit/>
          </a:bodyPr>
          <a:lstStyle/>
          <a:p>
            <a:pPr marL="0" indent="0">
              <a:buNone/>
            </a:pPr>
            <a:r>
              <a:rPr lang="en-US" dirty="0" smtClean="0"/>
              <a:t>The Box Turtle </a:t>
            </a:r>
            <a:r>
              <a:rPr lang="en-US" dirty="0"/>
              <a:t>i</a:t>
            </a:r>
            <a:r>
              <a:rPr lang="en-US" dirty="0" smtClean="0"/>
              <a:t>s Just as Normal as any other Turtle The only thing different from some turtles is its shell.</a:t>
            </a:r>
            <a:endParaRPr lang="en-US" dirty="0"/>
          </a:p>
        </p:txBody>
      </p:sp>
      <p:pic>
        <p:nvPicPr>
          <p:cNvPr id="1026" name="Picture 2" descr="http://aboxturtle.com/images/egglay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4775" y="3733799"/>
            <a:ext cx="3066198" cy="290045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aboxturtle.com/images/nest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704229"/>
            <a:ext cx="4191000" cy="279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511657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Habitat </a:t>
            </a:r>
            <a:endParaRPr lang="en-US" dirty="0"/>
          </a:p>
        </p:txBody>
      </p:sp>
      <p:sp>
        <p:nvSpPr>
          <p:cNvPr id="3" name="Subtitle 2"/>
          <p:cNvSpPr>
            <a:spLocks noGrp="1"/>
          </p:cNvSpPr>
          <p:nvPr>
            <p:ph type="subTitle" idx="4294967295"/>
          </p:nvPr>
        </p:nvSpPr>
        <p:spPr>
          <a:xfrm>
            <a:off x="0" y="1828800"/>
            <a:ext cx="8534400" cy="1524000"/>
          </a:xfrm>
        </p:spPr>
        <p:txBody>
          <a:bodyPr>
            <a:normAutofit/>
          </a:bodyPr>
          <a:lstStyle/>
          <a:p>
            <a:pPr marL="0" indent="0">
              <a:buNone/>
            </a:pPr>
            <a:r>
              <a:rPr lang="en-US" dirty="0" smtClean="0"/>
              <a:t>They occupy around </a:t>
            </a:r>
            <a:r>
              <a:rPr lang="en-US" dirty="0"/>
              <a:t>M</a:t>
            </a:r>
            <a:r>
              <a:rPr lang="en-US" dirty="0" smtClean="0"/>
              <a:t>aine to the east coast of </a:t>
            </a:r>
            <a:r>
              <a:rPr lang="en-US" dirty="0"/>
              <a:t>F</a:t>
            </a:r>
            <a:r>
              <a:rPr lang="en-US" dirty="0" smtClean="0"/>
              <a:t>lorida and since they are popular as household pets they can be found way out of where they were born.</a:t>
            </a:r>
            <a:endParaRPr lang="en-US" dirty="0"/>
          </a:p>
        </p:txBody>
      </p:sp>
      <p:pic>
        <p:nvPicPr>
          <p:cNvPr id="2050" name="Picture 2" descr="http://aboxturtle.com/images/nest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200400"/>
            <a:ext cx="3962400" cy="3538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11299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12" y="457200"/>
            <a:ext cx="8378588" cy="1295400"/>
          </a:xfrm>
        </p:spPr>
        <p:txBody>
          <a:bodyPr/>
          <a:lstStyle/>
          <a:p>
            <a:r>
              <a:rPr lang="en-US" dirty="0" smtClean="0"/>
              <a:t>Hunting for prey</a:t>
            </a:r>
            <a:endParaRPr lang="en-US" dirty="0"/>
          </a:p>
        </p:txBody>
      </p:sp>
      <p:sp>
        <p:nvSpPr>
          <p:cNvPr id="6" name="TextBox 5"/>
          <p:cNvSpPr txBox="1"/>
          <p:nvPr/>
        </p:nvSpPr>
        <p:spPr>
          <a:xfrm>
            <a:off x="838200" y="2057400"/>
            <a:ext cx="7696200" cy="1754326"/>
          </a:xfrm>
          <a:prstGeom prst="rect">
            <a:avLst/>
          </a:prstGeom>
          <a:noFill/>
        </p:spPr>
        <p:txBody>
          <a:bodyPr wrap="square" rtlCol="0">
            <a:spAutoFit/>
          </a:bodyPr>
          <a:lstStyle/>
          <a:p>
            <a:r>
              <a:rPr lang="en-US" dirty="0" smtClean="0"/>
              <a:t>Turtles usually live on the beach if they do then they get their food off the beach and some times they hide the sand from predators and they watch for prey as they are hiding then they catch their prey and they start eating on it and since some turtles are small then the small turtles can catch prey and it can last them up to 3 days maybe even a week if there babies but some turtles can be huge and can eat up to 15 times a day but that’s very rare.</a:t>
            </a:r>
            <a:endParaRPr lang="en-US" dirty="0"/>
          </a:p>
        </p:txBody>
      </p:sp>
      <p:pic>
        <p:nvPicPr>
          <p:cNvPr id="1026" name="Picture 2" descr="http://turtle_tails.tripod.com/boxturtles/nucleus_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3935530"/>
            <a:ext cx="3543300" cy="2657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5886925"/>
      </p:ext>
    </p:extLst>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 y="228600"/>
            <a:ext cx="8229600" cy="1143000"/>
          </a:xfrm>
        </p:spPr>
        <p:txBody>
          <a:bodyPr/>
          <a:lstStyle/>
          <a:p>
            <a:r>
              <a:rPr lang="en-US" dirty="0" smtClean="0"/>
              <a:t>predators</a:t>
            </a:r>
            <a:endParaRPr lang="en-US" dirty="0"/>
          </a:p>
        </p:txBody>
      </p:sp>
      <p:sp>
        <p:nvSpPr>
          <p:cNvPr id="3" name="TextBox 2"/>
          <p:cNvSpPr txBox="1"/>
          <p:nvPr/>
        </p:nvSpPr>
        <p:spPr>
          <a:xfrm>
            <a:off x="457200" y="1752600"/>
            <a:ext cx="8001000" cy="646331"/>
          </a:xfrm>
          <a:prstGeom prst="rect">
            <a:avLst/>
          </a:prstGeom>
          <a:noFill/>
        </p:spPr>
        <p:txBody>
          <a:bodyPr wrap="square" rtlCol="0">
            <a:spAutoFit/>
          </a:bodyPr>
          <a:lstStyle/>
          <a:p>
            <a:r>
              <a:rPr lang="en-US" dirty="0" smtClean="0"/>
              <a:t>When a box turtle gets ate its called getting hunted by its predator and sometimes turtles can make it but most of the time they get ate by their predators.</a:t>
            </a:r>
            <a:endParaRPr lang="en-US" dirty="0"/>
          </a:p>
        </p:txBody>
      </p:sp>
      <p:pic>
        <p:nvPicPr>
          <p:cNvPr id="2050" name="Picture 2" descr="http://turtle_tails.tripod.com/boxturtles/calcagni_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190" y="2384146"/>
            <a:ext cx="5753100" cy="431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8416579"/>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 turtle </a:t>
            </a:r>
            <a:endParaRPr lang="en-US" dirty="0"/>
          </a:p>
        </p:txBody>
      </p:sp>
      <p:sp>
        <p:nvSpPr>
          <p:cNvPr id="3" name="TextBox 2"/>
          <p:cNvSpPr txBox="1"/>
          <p:nvPr/>
        </p:nvSpPr>
        <p:spPr>
          <a:xfrm>
            <a:off x="762000" y="1600200"/>
            <a:ext cx="7391400" cy="923330"/>
          </a:xfrm>
          <a:prstGeom prst="rect">
            <a:avLst/>
          </a:prstGeom>
          <a:noFill/>
        </p:spPr>
        <p:txBody>
          <a:bodyPr wrap="square" rtlCol="0">
            <a:spAutoFit/>
          </a:bodyPr>
          <a:lstStyle/>
          <a:p>
            <a:r>
              <a:rPr lang="en-US" dirty="0" smtClean="0"/>
              <a:t>The box turtle has a shell shaped as a box that’s where it gets its name but most of the time its rare to find a box turtle just laying out somewhere or just in a swamp.</a:t>
            </a:r>
            <a:endParaRPr lang="en-US" dirty="0"/>
          </a:p>
        </p:txBody>
      </p:sp>
      <p:pic>
        <p:nvPicPr>
          <p:cNvPr id="3074" name="Picture 2" descr="http://turtle_tails.tripod.com/babyturtle/laura_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488273"/>
            <a:ext cx="5372100" cy="4029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6142518"/>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TotalTime>
  <Words>233</Words>
  <Application>Microsoft Office PowerPoint</Application>
  <PresentationFormat>On-screen Show (4:3)</PresentationFormat>
  <Paragraphs>12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Box Turtle adaptations! </vt:lpstr>
      <vt:lpstr>Turtle Shell</vt:lpstr>
      <vt:lpstr>Habitat </vt:lpstr>
      <vt:lpstr>Hunting for prey</vt:lpstr>
      <vt:lpstr>predators</vt:lpstr>
      <vt:lpstr>Box turtle </vt:lpstr>
    </vt:vector>
  </TitlesOfParts>
  <Company>Eagle Mountain Saginaw ISD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Box Turtle Life Cycle! </dc:title>
  <dc:creator>eagle mountain saginaw isd</dc:creator>
  <cp:lastModifiedBy>eagle mountain saginaw isd</cp:lastModifiedBy>
  <cp:revision>9</cp:revision>
  <dcterms:created xsi:type="dcterms:W3CDTF">2014-05-06T19:09:04Z</dcterms:created>
  <dcterms:modified xsi:type="dcterms:W3CDTF">2014-06-03T19:28:24Z</dcterms:modified>
</cp:coreProperties>
</file>