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E908-473E-4304-B253-A2F116C3E3F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BC0-3A35-42E4-BC6F-1010C00BD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E908-473E-4304-B253-A2F116C3E3F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BC0-3A35-42E4-BC6F-1010C00BD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E908-473E-4304-B253-A2F116C3E3F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BC0-3A35-42E4-BC6F-1010C00BD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E908-473E-4304-B253-A2F116C3E3F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BC0-3A35-42E4-BC6F-1010C00BD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E908-473E-4304-B253-A2F116C3E3F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BC0-3A35-42E4-BC6F-1010C00BD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E908-473E-4304-B253-A2F116C3E3F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BC0-3A35-42E4-BC6F-1010C00BD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E908-473E-4304-B253-A2F116C3E3F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BC0-3A35-42E4-BC6F-1010C00BD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E908-473E-4304-B253-A2F116C3E3F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BC0-3A35-42E4-BC6F-1010C00BD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E908-473E-4304-B253-A2F116C3E3F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BC0-3A35-42E4-BC6F-1010C00BD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E908-473E-4304-B253-A2F116C3E3F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2BC0-3A35-42E4-BC6F-1010C00BD5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E908-473E-4304-B253-A2F116C3E3F1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902BC0-3A35-42E4-BC6F-1010C00BD5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E902BC0-3A35-42E4-BC6F-1010C00BD5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A31E908-473E-4304-B253-A2F116C3E3F1}" type="datetimeFigureOut">
              <a:rPr lang="en-US" smtClean="0"/>
              <a:t>5/27/2014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447800"/>
            <a:ext cx="6172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Adaptations of a Western Lowland Gorilla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/>
              <a:t>By Billy Adams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3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96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1496"/>
            <a:ext cx="8229600" cy="1143000"/>
          </a:xfrm>
        </p:spPr>
        <p:txBody>
          <a:bodyPr/>
          <a:lstStyle/>
          <a:p>
            <a:r>
              <a:rPr lang="en-US" dirty="0" smtClean="0"/>
              <a:t>Teeth!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203983">
            <a:off x="995904" y="2719678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Western Lowland Gorilla has 32 teeth just like a modern day human!</a:t>
            </a:r>
          </a:p>
          <a:p>
            <a:endParaRPr lang="en-US" dirty="0"/>
          </a:p>
        </p:txBody>
      </p:sp>
      <p:pic>
        <p:nvPicPr>
          <p:cNvPr id="2052" name="Picture 4" descr="C:\Documents and Settings\912290\Local Settings\Temporary Internet Files\Content.IE5\61JIL6XJ\MC9002402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212">
            <a:off x="5661407" y="268253"/>
            <a:ext cx="1351483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912290\Local Settings\Temporary Internet Files\Content.IE5\61JIL6XJ\MC9002402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608">
            <a:off x="2377564" y="389875"/>
            <a:ext cx="1351483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842058">
            <a:off x="6924678" y="1171919"/>
            <a:ext cx="121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Gorillas have very strong teeth to eat the plants that are hard and crunchy.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820489">
            <a:off x="5073378" y="4669053"/>
            <a:ext cx="227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Adult male gorillas grow strong canines!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7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457" y="194756"/>
            <a:ext cx="7620000" cy="1143000"/>
          </a:xfrm>
        </p:spPr>
        <p:txBody>
          <a:bodyPr/>
          <a:lstStyle/>
          <a:p>
            <a:r>
              <a:rPr lang="en-US" dirty="0" smtClean="0"/>
              <a:t>Diet?</a:t>
            </a:r>
            <a:endParaRPr lang="en-US" dirty="0"/>
          </a:p>
        </p:txBody>
      </p:sp>
      <p:pic>
        <p:nvPicPr>
          <p:cNvPr id="3074" name="Picture 2" descr="C:\Documents and Settings\912290\Local Settings\Temporary Internet Files\Content.IE5\61JIL6XJ\MC9000012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8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2209800"/>
            <a:ext cx="167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lot of animals like to eat meat so they are carnivores  but Western Lowland Gorillas only eat vegetables like celery and carrots and apples</a:t>
            </a:r>
            <a:endParaRPr lang="en-US" dirty="0"/>
          </a:p>
        </p:txBody>
      </p:sp>
      <p:pic>
        <p:nvPicPr>
          <p:cNvPr id="3075" name="Picture 3" descr="C:\Documents and Settings\912290\Local Settings\Temporary Internet Files\Content.IE5\U0NB8IXX\MC9002508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094">
            <a:off x="5410199" y="-99616"/>
            <a:ext cx="1824925" cy="12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912290\Local Settings\Temporary Internet Files\Content.IE5\61JIL6XJ\MC9003000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1511">
            <a:off x="2435962" y="12752"/>
            <a:ext cx="1297838" cy="11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912290\Local Settings\Temporary Internet Files\Content.IE5\34REED34\MC90015073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733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912290\Local Settings\Temporary Internet Files\Content.IE5\34REED34\MC90015073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9475" y="2209800"/>
            <a:ext cx="38632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39"/>
            <a:ext cx="1110438" cy="1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8681" y="-32803"/>
            <a:ext cx="114300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948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pic>
        <p:nvPicPr>
          <p:cNvPr id="4098" name="Picture 2" descr="C:\Documents and Settings\912290\Local Settings\Temporary Internet Files\Content.IE5\61JIL6XJ\MP9004486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15240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Western Lowland Gorilla lives in the African Tropics Secondary Forests. They enjoy it there because of the low and shady floor they live and sleep on.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0" y="3200400"/>
            <a:ext cx="5490029" cy="367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0" y="11430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56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Lifespan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238071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wild Western Lowland Gorillas live to 35-40 years. But most gorillas that are held in captivity live to 35-50 because of the help they get or can get from zoo keepers.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50472"/>
            <a:ext cx="4953000" cy="266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Sequential Access Storage 5"/>
          <p:cNvSpPr/>
          <p:nvPr/>
        </p:nvSpPr>
        <p:spPr>
          <a:xfrm>
            <a:off x="2485571" y="2755170"/>
            <a:ext cx="1295400" cy="990603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ZzZzZzZ</a:t>
            </a:r>
            <a:r>
              <a:rPr lang="en-US" dirty="0" smtClean="0"/>
              <a:t>… Baby gorilla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7" name="Flowchart: Sequential Access Storage 6"/>
          <p:cNvSpPr/>
          <p:nvPr/>
        </p:nvSpPr>
        <p:spPr>
          <a:xfrm flipH="1">
            <a:off x="6172200" y="2895601"/>
            <a:ext cx="1676400" cy="1491886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Humph I'm </a:t>
            </a:r>
            <a:r>
              <a:rPr lang="en-US" dirty="0" smtClean="0"/>
              <a:t>a elder mother gorilla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Like Adaptations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447797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Gorillas will use hand </a:t>
            </a:r>
            <a:r>
              <a:rPr lang="en-US" dirty="0" smtClean="0"/>
              <a:t>langue </a:t>
            </a:r>
            <a:r>
              <a:rPr lang="en-US" dirty="0" smtClean="0"/>
              <a:t>at least the ones that are </a:t>
            </a:r>
            <a:r>
              <a:rPr lang="en-US" dirty="0" smtClean="0"/>
              <a:t>taught </a:t>
            </a:r>
            <a:r>
              <a:rPr lang="en-US" dirty="0" smtClean="0"/>
              <a:t>will So they can communicate with there owners.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362200"/>
            <a:ext cx="2438400" cy="282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352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I said earlier they have the same amount of teeth as humans.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</a:t>
            </a:r>
            <a:r>
              <a:rPr lang="en-US" dirty="0" smtClean="0"/>
              <a:t> </a:t>
            </a:r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8288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Gorillas are almost extinct so we need to take better care of them and stop killing them.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22860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Gorillas are usually huge! Like 6 feet tall.</a:t>
            </a:r>
            <a:endParaRPr lang="en-US" dirty="0"/>
          </a:p>
        </p:txBody>
      </p:sp>
      <p:pic>
        <p:nvPicPr>
          <p:cNvPr id="1026" name="Picture 2" descr="C:\Documents and Settings\912290\Local Settings\Temporary Internet Files\Content.IE5\L06YUCAQ\MC9002129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65374"/>
            <a:ext cx="1081619" cy="12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912290\Local Settings\Temporary Internet Files\Content.IE5\L06YUCAQ\MC9002979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04243"/>
            <a:ext cx="2590800" cy="12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0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5973762"/>
          </a:xfrm>
        </p:spPr>
        <p:txBody>
          <a:bodyPr/>
          <a:lstStyle/>
          <a:p>
            <a:r>
              <a:rPr lang="en-US" dirty="0" smtClean="0"/>
              <a:t>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7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105</TotalTime>
  <Words>213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 Adaptations of a Western Lowland Gorilla</vt:lpstr>
      <vt:lpstr>Teeth!</vt:lpstr>
      <vt:lpstr>Diet?</vt:lpstr>
      <vt:lpstr>Habitat</vt:lpstr>
      <vt:lpstr>Lifespan</vt:lpstr>
      <vt:lpstr>Human Like Adaptations</vt:lpstr>
      <vt:lpstr>Fast Facts</vt:lpstr>
      <vt:lpstr>FIN</vt:lpstr>
    </vt:vector>
  </TitlesOfParts>
  <Company>Eagle Mountain Saginaw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Cycle of A Gorilla</dc:title>
  <dc:creator>eagle mountain saginaw isd</dc:creator>
  <cp:lastModifiedBy>eagle mountain saginaw isd</cp:lastModifiedBy>
  <cp:revision>14</cp:revision>
  <dcterms:created xsi:type="dcterms:W3CDTF">2014-05-06T19:08:51Z</dcterms:created>
  <dcterms:modified xsi:type="dcterms:W3CDTF">2014-05-27T19:19:39Z</dcterms:modified>
</cp:coreProperties>
</file>