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6AAF1-A85F-41D2-B986-D39B94AE7652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CAF8B-FED3-4DD6-B67D-76826AC47F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Life Cycle of Sea Turtle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Lilyana</a:t>
            </a:r>
            <a:r>
              <a:rPr lang="en-US" dirty="0"/>
              <a:t> </a:t>
            </a:r>
            <a:r>
              <a:rPr lang="en-US" dirty="0" smtClean="0"/>
              <a:t>Hernandez</a:t>
            </a:r>
            <a:endParaRPr lang="en-US" dirty="0"/>
          </a:p>
        </p:txBody>
      </p:sp>
      <p:pic>
        <p:nvPicPr>
          <p:cNvPr id="1026" name="Picture 2" descr="C:\Documents and Settings\012247\Local Settings\Temporary Internet Files\Content.IE5\61JIL6XJ\MP9001787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3081781" cy="203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38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Eggs</a:t>
            </a:r>
            <a:endParaRPr lang="en-US" dirty="0"/>
          </a:p>
        </p:txBody>
      </p:sp>
      <p:pic>
        <p:nvPicPr>
          <p:cNvPr id="1026" name="Picture 2" descr="http://www.kidcyber.com.au/IMAGES/turtle_sea_egg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105275" cy="396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11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Hatchlings</a:t>
            </a:r>
            <a:endParaRPr lang="en-US" dirty="0"/>
          </a:p>
        </p:txBody>
      </p:sp>
      <p:pic>
        <p:nvPicPr>
          <p:cNvPr id="1026" name="Picture 2" descr="hatchlings emerg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836104"/>
            <a:ext cx="3390900" cy="25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5791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Hatchlings are turtles that are just born.</a:t>
            </a:r>
            <a:endParaRPr lang="en-US" dirty="0"/>
          </a:p>
        </p:txBody>
      </p:sp>
      <p:pic>
        <p:nvPicPr>
          <p:cNvPr id="6" name="Picture 4" descr="Photo: Kemp&amp;#x27;s ridley sea turtle hatchl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1752599"/>
            <a:ext cx="3840297" cy="288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701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Immature and turtle adult</a:t>
            </a:r>
            <a:endParaRPr lang="en-US" dirty="0"/>
          </a:p>
        </p:txBody>
      </p:sp>
      <p:pic>
        <p:nvPicPr>
          <p:cNvPr id="2050" name="Picture 2" descr="C:\Documents and Settings\012247\Local Settings\Temporary Internet Files\Content.IE5\L06YUCAQ\MP9001787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410200" cy="357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36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Migrate </a:t>
            </a:r>
            <a:r>
              <a:rPr lang="en-US" smtClean="0"/>
              <a:t>to breading areas </a:t>
            </a:r>
            <a:endParaRPr lang="en-US" dirty="0"/>
          </a:p>
        </p:txBody>
      </p:sp>
      <p:pic>
        <p:nvPicPr>
          <p:cNvPr id="3075" name="Picture 3" descr="C:\Documents and Settings\012247\Local Settings\Temporary Internet Files\Content.IE5\U0NB8IXX\MP90018251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708" y="2560790"/>
            <a:ext cx="3543585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012247\Local Settings\Temporary Internet Files\Content.IE5\L06YUCAQ\MP900178771[2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14330"/>
            <a:ext cx="4267200" cy="282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51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adult</a:t>
            </a:r>
            <a:endParaRPr lang="en-US" dirty="0"/>
          </a:p>
        </p:txBody>
      </p:sp>
      <p:pic>
        <p:nvPicPr>
          <p:cNvPr id="4099" name="Picture 3" descr="C:\Documents and Settings\012247\Local Settings\Temporary Internet Files\Content.IE5\34REED34\MP9004317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601594" cy="372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92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83</TotalTime>
  <Words>30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Winter</vt:lpstr>
      <vt:lpstr>Life Cycle of Sea Turtle</vt:lpstr>
      <vt:lpstr>Eggs</vt:lpstr>
      <vt:lpstr>Hatchlings</vt:lpstr>
      <vt:lpstr>Immature and turtle adult</vt:lpstr>
      <vt:lpstr>Migrate to breading areas </vt:lpstr>
      <vt:lpstr>Full adult</vt:lpstr>
    </vt:vector>
  </TitlesOfParts>
  <Company>Eagle Mountain Saginaw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of Sea Turtle</dc:title>
  <dc:creator>eagle mountain saginaw isd</dc:creator>
  <cp:lastModifiedBy>eagle mountain saginaw isd</cp:lastModifiedBy>
  <cp:revision>9</cp:revision>
  <dcterms:created xsi:type="dcterms:W3CDTF">2014-05-08T18:58:08Z</dcterms:created>
  <dcterms:modified xsi:type="dcterms:W3CDTF">2014-05-29T19:02:59Z</dcterms:modified>
</cp:coreProperties>
</file>