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E5600"/>
    <a:srgbClr val="E84B02"/>
    <a:srgbClr val="BA0003"/>
    <a:srgbClr val="62139E"/>
    <a:srgbClr val="219797"/>
    <a:srgbClr val="E3CD74"/>
    <a:srgbClr val="EEB42D"/>
    <a:srgbClr val="EED4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7899" autoAdjust="0"/>
  </p:normalViewPr>
  <p:slideViewPr>
    <p:cSldViewPr>
      <p:cViewPr varScale="1">
        <p:scale>
          <a:sx n="68" d="100"/>
          <a:sy n="68" d="100"/>
        </p:scale>
        <p:origin x="-122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F25D1-7DCC-4C72-B04A-BCD1FE09DCD3}" type="datetimeFigureOut">
              <a:rPr lang="en-US" smtClean="0"/>
              <a:pPr/>
              <a:t>9/20/2011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99A9A6-95FC-47F4-9259-1A4F49F08698}" type="slidenum">
              <a:rPr lang="en-US" smtClean="0"/>
              <a:pPr/>
              <a:t>‹#›</a:t>
            </a:fld>
            <a:endParaRPr lang="en-US"/>
          </a:p>
        </p:txBody>
      </p:sp>
    </p:spTree>
    <p:extLst>
      <p:ext uri="{BB962C8B-B14F-4D97-AF65-F5344CB8AC3E}">
        <p14:creationId xmlns:p14="http://schemas.microsoft.com/office/powerpoint/2010/main" val="2845604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a:t>
            </a:r>
            <a:r>
              <a:rPr lang="en-US" baseline="0" dirty="0" smtClean="0"/>
              <a:t> my name is Mrs. Burnett and I’m going to talk to you today about the Acceptable Use Policy. </a:t>
            </a:r>
            <a:r>
              <a:rPr lang="en-US" dirty="0" smtClean="0"/>
              <a:t>The Acceptable Use</a:t>
            </a:r>
            <a:r>
              <a:rPr lang="en-US" baseline="0" dirty="0" smtClean="0"/>
              <a:t> Policy is something that every student must follow when using a school computer. By signing-in to a district computer you are agreeing to follow the district’s acceptable use policy with everything you do on the computer. What exactly does this mean? </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rules </a:t>
            </a:r>
            <a:r>
              <a:rPr lang="en-US" baseline="0" dirty="0" smtClean="0"/>
              <a:t>must be followed every time you are on a school computer. You are responsible for making the right choices and must follow every rule that has been described every single time you are on a computer in your school. </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the acceptable</a:t>
            </a:r>
            <a:r>
              <a:rPr lang="en-US" baseline="0" dirty="0" smtClean="0"/>
              <a:t> use policy is not followed you may lose computer or internet privileges, or further consequences deemed by your principal.</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kern="1200" dirty="0" smtClean="0">
                <a:solidFill>
                  <a:schemeClr val="tx1"/>
                </a:solidFill>
                <a:latin typeface="+mn-lt"/>
                <a:ea typeface="+mn-ea"/>
                <a:cs typeface="+mn-cs"/>
              </a:rPr>
              <a:t>I hope that you have fun when you’re on a school computer by following the directions that your teachers has given you. Thanks for listening!</a:t>
            </a:r>
            <a:r>
              <a:rPr lang="en-US" sz="1200" kern="1200" baseline="0" dirty="0" smtClean="0">
                <a:solidFill>
                  <a:schemeClr val="tx1"/>
                </a:solidFill>
                <a:latin typeface="+mn-lt"/>
                <a:ea typeface="+mn-ea"/>
                <a:cs typeface="+mn-cs"/>
              </a:rPr>
              <a:t> I’ll “see” you again soon! </a:t>
            </a:r>
            <a:r>
              <a:rPr lang="en-US" sz="1200" kern="1200" baseline="0" dirty="0" smtClean="0">
                <a:solidFill>
                  <a:schemeClr val="tx1"/>
                </a:solidFill>
                <a:latin typeface="+mn-lt"/>
                <a:ea typeface="+mn-ea"/>
                <a:cs typeface="+mn-cs"/>
                <a:sym typeface="Wingdings" pitchFamily="2" charset="2"/>
              </a:rPr>
              <a:t></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12</a:t>
            </a:fld>
            <a:endParaRPr lang="en-US"/>
          </a:p>
        </p:txBody>
      </p:sp>
    </p:spTree>
    <p:extLst>
      <p:ext uri="{BB962C8B-B14F-4D97-AF65-F5344CB8AC3E}">
        <p14:creationId xmlns:p14="http://schemas.microsoft.com/office/powerpoint/2010/main" val="1922475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Well for starters,</a:t>
            </a:r>
            <a:r>
              <a:rPr lang="en-US" baseline="0" dirty="0" smtClean="0"/>
              <a:t> computers may not be used for activities un-related to school. This means that you should only be doing activities that your teachers have asked you to, and not anything else.</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Computers are to be</a:t>
            </a:r>
            <a:r>
              <a:rPr lang="en-US" baseline="0" dirty="0" smtClean="0"/>
              <a:t> used only under the supervision of a teacher. </a:t>
            </a:r>
            <a:r>
              <a:rPr lang="en-US" dirty="0" smtClean="0"/>
              <a:t>You also</a:t>
            </a:r>
            <a:r>
              <a:rPr lang="en-US" baseline="0" dirty="0" smtClean="0"/>
              <a:t> should only be on a school computer when a teacher is present in the room with you.</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 may</a:t>
            </a:r>
            <a:r>
              <a:rPr lang="en-US" baseline="0" dirty="0" smtClean="0"/>
              <a:t> not load or download software on school computers without permission from a teacher. This is especially important when you are on the internet, do not download anything from any website that you are on unless a teacher has told you specifically to do so.</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Students</a:t>
            </a:r>
            <a:r>
              <a:rPr lang="en-US" baseline="0" dirty="0" smtClean="0"/>
              <a:t> must use network etiquette by being polite and using appropriate language at ALL times. </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When</a:t>
            </a:r>
            <a:r>
              <a:rPr lang="en-US" baseline="0" dirty="0" smtClean="0"/>
              <a:t> you are on a computer, </a:t>
            </a:r>
            <a:r>
              <a:rPr lang="en-US" dirty="0" smtClean="0"/>
              <a:t>Never give</a:t>
            </a:r>
            <a:r>
              <a:rPr lang="en-US" baseline="0" dirty="0" smtClean="0"/>
              <a:t> your personal information out on the internet, this includes your last name, phone number, age, address or other family members names and information.</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Never pretend</a:t>
            </a:r>
            <a:r>
              <a:rPr lang="en-US" baseline="0" dirty="0" smtClean="0"/>
              <a:t> to be someone else on the computer or internet by using their name or information on a website or when logging into a computer.</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Never use the computer in</a:t>
            </a:r>
            <a:r>
              <a:rPr lang="en-US" baseline="0" dirty="0" smtClean="0"/>
              <a:t> a way that disrupts your classmates. This is especially important when it comes to the way that you are sitting in your chair, and also with the sound on your computer. Make sure that you are always sitting in an appropriate way that doesn’t disrupt your classmates, and also that you always use your headphones with sound on your computer.</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Only access websites and information on the computer that are appropriate for school use. This means that you should always</a:t>
            </a:r>
            <a:r>
              <a:rPr lang="en-US" baseline="0" dirty="0" smtClean="0"/>
              <a:t> follow your teachers directions when you are on the internet concerning all the sites that you visit.</a:t>
            </a:r>
            <a:endParaRPr lang="en-US" dirty="0"/>
          </a:p>
        </p:txBody>
      </p:sp>
      <p:sp>
        <p:nvSpPr>
          <p:cNvPr id="4" name="Slide Number Placeholder 3"/>
          <p:cNvSpPr>
            <a:spLocks noGrp="1"/>
          </p:cNvSpPr>
          <p:nvPr>
            <p:ph type="sldNum" sz="quarter" idx="10"/>
          </p:nvPr>
        </p:nvSpPr>
        <p:spPr/>
        <p:txBody>
          <a:bodyPr/>
          <a:lstStyle/>
          <a:p>
            <a:fld id="{2999A9A6-95FC-47F4-9259-1A4F49F0869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533400" y="369888"/>
            <a:ext cx="8153400" cy="1165225"/>
          </a:xfrm>
        </p:spPr>
        <p:txBody>
          <a:bodyPr/>
          <a:lstStyle>
            <a:lvl1pPr>
              <a:defRPr sz="4400"/>
            </a:lvl1pPr>
          </a:lstStyle>
          <a:p>
            <a:r>
              <a:rPr lang="en-US"/>
              <a:t>Click to edit Master title style</a:t>
            </a:r>
          </a:p>
        </p:txBody>
      </p:sp>
      <p:sp>
        <p:nvSpPr>
          <p:cNvPr id="3075" name="Rectangle 3"/>
          <p:cNvSpPr>
            <a:spLocks noGrp="1" noChangeArrowheads="1"/>
          </p:cNvSpPr>
          <p:nvPr>
            <p:ph type="subTitle" idx="1"/>
          </p:nvPr>
        </p:nvSpPr>
        <p:spPr>
          <a:xfrm>
            <a:off x="0" y="1295400"/>
            <a:ext cx="7620000" cy="519113"/>
          </a:xfrm>
        </p:spPr>
        <p:txBody>
          <a:bodyPr/>
          <a:lstStyle>
            <a:lvl1pPr marL="0" indent="0">
              <a:buFontTx/>
              <a:buNone/>
              <a:defRPr sz="2800"/>
            </a:lvl1pPr>
          </a:lstStyle>
          <a:p>
            <a:r>
              <a:rPr lang="en-US"/>
              <a:t>Click to edit Master subtitle style</a:t>
            </a:r>
          </a:p>
        </p:txBody>
      </p:sp>
      <p:sp>
        <p:nvSpPr>
          <p:cNvPr id="3076" name="Rectangle 4"/>
          <p:cNvSpPr>
            <a:spLocks noGrp="1" noChangeArrowheads="1"/>
          </p:cNvSpPr>
          <p:nvPr>
            <p:ph type="dt" sz="half" idx="2"/>
          </p:nvPr>
        </p:nvSpPr>
        <p:spPr>
          <a:xfrm>
            <a:off x="228600" y="6248400"/>
            <a:ext cx="1905000" cy="457200"/>
          </a:xfrm>
        </p:spPr>
        <p:txBody>
          <a:bodyPr/>
          <a:lstStyle>
            <a:lvl1pPr>
              <a:defRPr/>
            </a:lvl1pPr>
          </a:lstStyle>
          <a:p>
            <a:endParaRPr lang="en-US"/>
          </a:p>
        </p:txBody>
      </p:sp>
      <p:sp>
        <p:nvSpPr>
          <p:cNvPr id="3077" name="Rectangle 5"/>
          <p:cNvSpPr>
            <a:spLocks noGrp="1" noChangeArrowheads="1"/>
          </p:cNvSpPr>
          <p:nvPr>
            <p:ph type="ftr" sz="quarter" idx="3"/>
          </p:nvPr>
        </p:nvSpPr>
        <p:spPr>
          <a:xfrm>
            <a:off x="2362200" y="6248400"/>
            <a:ext cx="4343400" cy="457200"/>
          </a:xfrm>
        </p:spPr>
        <p:txBody>
          <a:bodyPr/>
          <a:lstStyle>
            <a:lvl1pPr>
              <a:defRPr/>
            </a:lvl1pPr>
          </a:lstStyle>
          <a:p>
            <a:endParaRPr lang="en-US"/>
          </a:p>
        </p:txBody>
      </p:sp>
      <p:sp>
        <p:nvSpPr>
          <p:cNvPr id="3078" name="Rectangle 6"/>
          <p:cNvSpPr>
            <a:spLocks noGrp="1" noChangeArrowheads="1"/>
          </p:cNvSpPr>
          <p:nvPr>
            <p:ph type="sldNum" sz="quarter" idx="4"/>
          </p:nvPr>
        </p:nvSpPr>
        <p:spPr>
          <a:xfrm>
            <a:off x="7010400" y="6248400"/>
            <a:ext cx="1905000" cy="457200"/>
          </a:xfrm>
        </p:spPr>
        <p:txBody>
          <a:bodyPr/>
          <a:lstStyle>
            <a:lvl1pPr>
              <a:defRPr/>
            </a:lvl1pPr>
          </a:lstStyle>
          <a:p>
            <a:fld id="{42AA42AC-31B3-4D80-BE3F-E6CB9F0A06CD}" type="slidenum">
              <a:rPr lang="en-US"/>
              <a:pPr/>
              <a:t>‹#›</a:t>
            </a:fld>
            <a:endParaRPr lang="en-US"/>
          </a:p>
        </p:txBody>
      </p:sp>
    </p:spTree>
  </p:cSld>
  <p:clrMapOvr>
    <a:masterClrMapping/>
  </p:clrMapOvr>
  <p:transition>
    <p:pull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7259F5-DB6D-4364-A647-F6E78B7D47C1}" type="slidenum">
              <a:rPr lang="en-US"/>
              <a:pPr/>
              <a:t>‹#›</a:t>
            </a:fld>
            <a:endParaRPr lang="en-US"/>
          </a:p>
        </p:txBody>
      </p:sp>
    </p:spTree>
  </p:cSld>
  <p:clrMapOvr>
    <a:masterClrMapping/>
  </p:clrMapOvr>
  <p:transition>
    <p:pull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10300" y="5334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5334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A5655BE-F669-407F-A360-9B3DE4F5F4C4}" type="slidenum">
              <a:rPr lang="en-US"/>
              <a:pPr/>
              <a:t>‹#›</a:t>
            </a:fld>
            <a:endParaRPr lang="en-US"/>
          </a:p>
        </p:txBody>
      </p:sp>
    </p:spTree>
  </p:cSld>
  <p:clrMapOvr>
    <a:masterClrMapping/>
  </p:clrMapOvr>
  <p:transition>
    <p:pull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32BD74-BDF8-4108-8D0D-368DE1C6BD92}" type="slidenum">
              <a:rPr lang="en-US"/>
              <a:pPr/>
              <a:t>‹#›</a:t>
            </a:fld>
            <a:endParaRPr lang="en-US"/>
          </a:p>
        </p:txBody>
      </p:sp>
    </p:spTree>
  </p:cSld>
  <p:clrMapOvr>
    <a:masterClrMapping/>
  </p:clrMapOvr>
  <p:transition>
    <p:pull dir="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8E55CF9-CB96-4D37-8E21-A1FEC7912A26}" type="slidenum">
              <a:rPr lang="en-US"/>
              <a:pPr/>
              <a:t>‹#›</a:t>
            </a:fld>
            <a:endParaRPr lang="en-US"/>
          </a:p>
        </p:txBody>
      </p:sp>
    </p:spTree>
  </p:cSld>
  <p:clrMapOvr>
    <a:masterClrMapping/>
  </p:clrMapOvr>
  <p:transition>
    <p:pull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032B3B2-67E7-4538-BE8F-C6A6748926F2}" type="slidenum">
              <a:rPr lang="en-US"/>
              <a:pPr/>
              <a:t>‹#›</a:t>
            </a:fld>
            <a:endParaRPr lang="en-US"/>
          </a:p>
        </p:txBody>
      </p:sp>
    </p:spTree>
  </p:cSld>
  <p:clrMapOvr>
    <a:masterClrMapping/>
  </p:clrMapOvr>
  <p:transition>
    <p:pull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F842D08-27E4-41A4-B11C-31CC0C91B40E}" type="slidenum">
              <a:rPr lang="en-US"/>
              <a:pPr/>
              <a:t>‹#›</a:t>
            </a:fld>
            <a:endParaRPr lang="en-US"/>
          </a:p>
        </p:txBody>
      </p:sp>
    </p:spTree>
  </p:cSld>
  <p:clrMapOvr>
    <a:masterClrMapping/>
  </p:clrMapOvr>
  <p:transition>
    <p:pull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639ACB8-E129-4C1C-8414-27CED99BDEB4}" type="slidenum">
              <a:rPr lang="en-US"/>
              <a:pPr/>
              <a:t>‹#›</a:t>
            </a:fld>
            <a:endParaRPr lang="en-US"/>
          </a:p>
        </p:txBody>
      </p:sp>
    </p:spTree>
  </p:cSld>
  <p:clrMapOvr>
    <a:masterClrMapping/>
  </p:clrMapOvr>
  <p:transition>
    <p:pull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B904C20-09E3-48F9-B083-9A6054B1E3A8}" type="slidenum">
              <a:rPr lang="en-US"/>
              <a:pPr/>
              <a:t>‹#›</a:t>
            </a:fld>
            <a:endParaRPr lang="en-US"/>
          </a:p>
        </p:txBody>
      </p:sp>
    </p:spTree>
  </p:cSld>
  <p:clrMapOvr>
    <a:masterClrMapping/>
  </p:clrMapOvr>
  <p:transition>
    <p:pull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941ADA5-F504-40C5-B3A3-99FAE636BCD6}" type="slidenum">
              <a:rPr lang="en-US"/>
              <a:pPr/>
              <a:t>‹#›</a:t>
            </a:fld>
            <a:endParaRPr lang="en-US"/>
          </a:p>
        </p:txBody>
      </p:sp>
    </p:spTree>
  </p:cSld>
  <p:clrMapOvr>
    <a:masterClrMapping/>
  </p:clrMapOvr>
  <p:transition>
    <p:pull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644FBB5-2F5F-4832-8B1A-E92038080F2D}" type="slidenum">
              <a:rPr lang="en-US"/>
              <a:pPr/>
              <a:t>‹#›</a:t>
            </a:fld>
            <a:endParaRPr lang="en-US"/>
          </a:p>
        </p:txBody>
      </p:sp>
    </p:spTree>
  </p:cSld>
  <p:clrMapOvr>
    <a:masterClrMapping/>
  </p:clrMapOvr>
  <p:transition>
    <p:pull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533400"/>
            <a:ext cx="7620000" cy="685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81000" y="1295400"/>
            <a:ext cx="77724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33600" y="64008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p>
        </p:txBody>
      </p:sp>
      <p:sp>
        <p:nvSpPr>
          <p:cNvPr id="1029" name="Rectangle 5"/>
          <p:cNvSpPr>
            <a:spLocks noGrp="1" noChangeArrowheads="1"/>
          </p:cNvSpPr>
          <p:nvPr>
            <p:ph type="ftr" sz="quarter" idx="3"/>
          </p:nvPr>
        </p:nvSpPr>
        <p:spPr bwMode="auto">
          <a:xfrm>
            <a:off x="36576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p>
        </p:txBody>
      </p:sp>
      <p:sp>
        <p:nvSpPr>
          <p:cNvPr id="1030" name="Rectangle 6"/>
          <p:cNvSpPr>
            <a:spLocks noGrp="1" noChangeArrowheads="1"/>
          </p:cNvSpPr>
          <p:nvPr>
            <p:ph type="sldNum" sz="quarter" idx="4"/>
          </p:nvPr>
        </p:nvSpPr>
        <p:spPr bwMode="auto">
          <a:xfrm>
            <a:off x="6858000" y="64008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fld id="{F2C9C850-C903-446B-B188-8FB95FEF0B9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ll dir="rd"/>
  </p:transition>
  <p:txStyles>
    <p:titleStyle>
      <a:lvl1pPr algn="l" rtl="0" fontAlgn="base">
        <a:lnSpc>
          <a:spcPct val="80000"/>
        </a:lnSpc>
        <a:spcBef>
          <a:spcPct val="0"/>
        </a:spcBef>
        <a:spcAft>
          <a:spcPct val="0"/>
        </a:spcAft>
        <a:defRPr sz="3600">
          <a:solidFill>
            <a:schemeClr val="tx2"/>
          </a:solidFill>
          <a:latin typeface="+mj-lt"/>
          <a:ea typeface="+mj-ea"/>
          <a:cs typeface="+mj-cs"/>
        </a:defRPr>
      </a:lvl1pPr>
      <a:lvl2pPr algn="l" rtl="0" fontAlgn="base">
        <a:lnSpc>
          <a:spcPct val="80000"/>
        </a:lnSpc>
        <a:spcBef>
          <a:spcPct val="0"/>
        </a:spcBef>
        <a:spcAft>
          <a:spcPct val="0"/>
        </a:spcAft>
        <a:defRPr sz="3600">
          <a:solidFill>
            <a:schemeClr val="tx2"/>
          </a:solidFill>
          <a:latin typeface="Arial Black" pitchFamily="34" charset="0"/>
        </a:defRPr>
      </a:lvl2pPr>
      <a:lvl3pPr algn="l" rtl="0" fontAlgn="base">
        <a:lnSpc>
          <a:spcPct val="80000"/>
        </a:lnSpc>
        <a:spcBef>
          <a:spcPct val="0"/>
        </a:spcBef>
        <a:spcAft>
          <a:spcPct val="0"/>
        </a:spcAft>
        <a:defRPr sz="3600">
          <a:solidFill>
            <a:schemeClr val="tx2"/>
          </a:solidFill>
          <a:latin typeface="Arial Black" pitchFamily="34" charset="0"/>
        </a:defRPr>
      </a:lvl3pPr>
      <a:lvl4pPr algn="l" rtl="0" fontAlgn="base">
        <a:lnSpc>
          <a:spcPct val="80000"/>
        </a:lnSpc>
        <a:spcBef>
          <a:spcPct val="0"/>
        </a:spcBef>
        <a:spcAft>
          <a:spcPct val="0"/>
        </a:spcAft>
        <a:defRPr sz="3600">
          <a:solidFill>
            <a:schemeClr val="tx2"/>
          </a:solidFill>
          <a:latin typeface="Arial Black" pitchFamily="34" charset="0"/>
        </a:defRPr>
      </a:lvl4pPr>
      <a:lvl5pPr algn="l" rtl="0" fontAlgn="base">
        <a:lnSpc>
          <a:spcPct val="80000"/>
        </a:lnSpc>
        <a:spcBef>
          <a:spcPct val="0"/>
        </a:spcBef>
        <a:spcAft>
          <a:spcPct val="0"/>
        </a:spcAft>
        <a:defRPr sz="3600">
          <a:solidFill>
            <a:schemeClr val="tx2"/>
          </a:solidFill>
          <a:latin typeface="Arial Black" pitchFamily="34" charset="0"/>
        </a:defRPr>
      </a:lvl5pPr>
      <a:lvl6pPr marL="457200" algn="l" rtl="0" fontAlgn="base">
        <a:lnSpc>
          <a:spcPct val="80000"/>
        </a:lnSpc>
        <a:spcBef>
          <a:spcPct val="0"/>
        </a:spcBef>
        <a:spcAft>
          <a:spcPct val="0"/>
        </a:spcAft>
        <a:defRPr sz="3600">
          <a:solidFill>
            <a:schemeClr val="tx2"/>
          </a:solidFill>
          <a:latin typeface="Arial Black" pitchFamily="34" charset="0"/>
        </a:defRPr>
      </a:lvl6pPr>
      <a:lvl7pPr marL="914400" algn="l" rtl="0" fontAlgn="base">
        <a:lnSpc>
          <a:spcPct val="80000"/>
        </a:lnSpc>
        <a:spcBef>
          <a:spcPct val="0"/>
        </a:spcBef>
        <a:spcAft>
          <a:spcPct val="0"/>
        </a:spcAft>
        <a:defRPr sz="3600">
          <a:solidFill>
            <a:schemeClr val="tx2"/>
          </a:solidFill>
          <a:latin typeface="Arial Black" pitchFamily="34" charset="0"/>
        </a:defRPr>
      </a:lvl7pPr>
      <a:lvl8pPr marL="1371600" algn="l" rtl="0" fontAlgn="base">
        <a:lnSpc>
          <a:spcPct val="80000"/>
        </a:lnSpc>
        <a:spcBef>
          <a:spcPct val="0"/>
        </a:spcBef>
        <a:spcAft>
          <a:spcPct val="0"/>
        </a:spcAft>
        <a:defRPr sz="3600">
          <a:solidFill>
            <a:schemeClr val="tx2"/>
          </a:solidFill>
          <a:latin typeface="Arial Black" pitchFamily="34" charset="0"/>
        </a:defRPr>
      </a:lvl8pPr>
      <a:lvl9pPr marL="1828800" algn="l" rtl="0" fontAlgn="base">
        <a:lnSpc>
          <a:spcPct val="80000"/>
        </a:lnSpc>
        <a:spcBef>
          <a:spcPct val="0"/>
        </a:spcBef>
        <a:spcAft>
          <a:spcPct val="0"/>
        </a:spcAft>
        <a:defRPr sz="36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3062287"/>
            <a:ext cx="9144000" cy="519113"/>
          </a:xfrm>
        </p:spPr>
        <p:txBody>
          <a:bodyPr/>
          <a:lstStyle/>
          <a:p>
            <a:pPr algn="ctr"/>
            <a:r>
              <a:rPr lang="en-US" sz="3200" dirty="0">
                <a:effectLst>
                  <a:glow rad="101600">
                    <a:schemeClr val="bg2">
                      <a:lumMod val="20000"/>
                      <a:lumOff val="80000"/>
                      <a:alpha val="60000"/>
                    </a:schemeClr>
                  </a:glow>
                </a:effectLst>
              </a:rPr>
              <a:t>f</a:t>
            </a:r>
            <a:r>
              <a:rPr lang="en-US" sz="3200" dirty="0" smtClean="0">
                <a:effectLst>
                  <a:glow rad="101600">
                    <a:schemeClr val="bg2">
                      <a:lumMod val="20000"/>
                      <a:lumOff val="80000"/>
                      <a:alpha val="60000"/>
                    </a:schemeClr>
                  </a:glow>
                </a:effectLst>
              </a:rPr>
              <a:t>or Students</a:t>
            </a:r>
            <a:endParaRPr lang="en-US" sz="3200" dirty="0">
              <a:effectLst>
                <a:glow rad="101600">
                  <a:schemeClr val="bg2">
                    <a:lumMod val="20000"/>
                    <a:lumOff val="80000"/>
                    <a:alpha val="60000"/>
                  </a:schemeClr>
                </a:glow>
              </a:effectLst>
            </a:endParaRPr>
          </a:p>
        </p:txBody>
      </p:sp>
      <p:sp>
        <p:nvSpPr>
          <p:cNvPr id="6" name="TextBox 5"/>
          <p:cNvSpPr txBox="1"/>
          <p:nvPr/>
        </p:nvSpPr>
        <p:spPr>
          <a:xfrm>
            <a:off x="0" y="6581001"/>
            <a:ext cx="7543800" cy="246221"/>
          </a:xfrm>
          <a:prstGeom prst="rect">
            <a:avLst/>
          </a:prstGeom>
          <a:noFill/>
        </p:spPr>
        <p:txBody>
          <a:bodyPr wrap="square" rtlCol="0">
            <a:spAutoFit/>
          </a:bodyPr>
          <a:lstStyle/>
          <a:p>
            <a:r>
              <a:rPr lang="en-US" sz="1000" dirty="0" smtClean="0">
                <a:latin typeface="Calisto MT" pitchFamily="18" charset="0"/>
              </a:rPr>
              <a:t>EAGLE MOUNTAIN-SAGINAW INDEPENDENT SCHOOL DISTRICT</a:t>
            </a:r>
            <a:endParaRPr lang="en-US" sz="1000" dirty="0">
              <a:latin typeface="Calisto MT" pitchFamily="18" charset="0"/>
            </a:endParaRPr>
          </a:p>
        </p:txBody>
      </p:sp>
      <p:sp>
        <p:nvSpPr>
          <p:cNvPr id="7" name="Title 6"/>
          <p:cNvSpPr>
            <a:spLocks noGrp="1"/>
          </p:cNvSpPr>
          <p:nvPr>
            <p:ph type="ctrTitle"/>
          </p:nvPr>
        </p:nvSpPr>
        <p:spPr>
          <a:xfrm>
            <a:off x="0" y="2125662"/>
            <a:ext cx="9144000" cy="1165225"/>
          </a:xfrm>
        </p:spPr>
        <p:txBody>
          <a:bodyPr/>
          <a:lstStyle/>
          <a:p>
            <a:pPr algn="ctr"/>
            <a:r>
              <a:rPr lang="en-US" sz="6000" b="1" dirty="0" smtClean="0">
                <a:ln w="28575" cmpd="sng">
                  <a:solidFill>
                    <a:srgbClr val="FFFFFF"/>
                  </a:solidFill>
                  <a:prstDash val="solid"/>
                </a:ln>
                <a:solidFill>
                  <a:schemeClr val="tx1"/>
                </a:solidFill>
                <a:effectLst>
                  <a:outerShdw blurRad="63500" dir="3600000" algn="tl" rotWithShape="0">
                    <a:srgbClr val="000000">
                      <a:alpha val="70000"/>
                    </a:srgbClr>
                  </a:outerShdw>
                </a:effectLst>
                <a:latin typeface="Calisto MT" pitchFamily="18" charset="0"/>
              </a:rPr>
              <a:t>Acceptable Use Policy</a:t>
            </a:r>
            <a:endParaRPr lang="en-US" sz="6000" b="1" dirty="0">
              <a:ln w="28575" cmpd="sng">
                <a:solidFill>
                  <a:srgbClr val="FFFFFF"/>
                </a:solidFill>
                <a:prstDash val="solid"/>
              </a:ln>
              <a:solidFill>
                <a:schemeClr val="tx1"/>
              </a:solidFill>
              <a:effectLst>
                <a:outerShdw blurRad="63500" dir="3600000" algn="tl" rotWithShape="0">
                  <a:srgbClr val="000000">
                    <a:alpha val="70000"/>
                  </a:srgbClr>
                </a:outerShdw>
              </a:effectLst>
              <a:latin typeface="Calisto MT" pitchFamily="18" charset="0"/>
            </a:endParaRPr>
          </a:p>
        </p:txBody>
      </p:sp>
    </p:spTree>
  </p:cSld>
  <p:clrMapOvr>
    <a:masterClrMapping/>
  </p:clrMapOvr>
  <p:transition>
    <p:pull dir="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609600" y="1676400"/>
            <a:ext cx="7543800" cy="3962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5400" dirty="0" smtClean="0">
                <a:latin typeface="+mj-lt"/>
              </a:rPr>
              <a:t>All rules must be followed every time you are on a school computer.</a:t>
            </a:r>
          </a:p>
          <a:p>
            <a:pPr algn="ctr"/>
            <a:endParaRPr lang="en-US" sz="4800" dirty="0" smtClean="0">
              <a:latin typeface="+mj-lt"/>
            </a:endParaRPr>
          </a:p>
        </p:txBody>
      </p:sp>
    </p:spTree>
  </p:cSld>
  <p:clrMapOvr>
    <a:masterClrMapping/>
  </p:clrMapOvr>
  <p:transition>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1676400"/>
            <a:ext cx="7543800" cy="3962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4800" dirty="0" smtClean="0">
                <a:latin typeface="+mj-lt"/>
              </a:rPr>
              <a:t>If the Acceptable Use Policy is not followed you may lose computer or internet privileges, or further consequences deemed by your principal.</a:t>
            </a:r>
          </a:p>
          <a:p>
            <a:pPr algn="ctr"/>
            <a:endParaRPr lang="en-US" sz="4800" dirty="0" smtClean="0">
              <a:latin typeface="+mj-lt"/>
            </a:endParaRPr>
          </a:p>
        </p:txBody>
      </p:sp>
    </p:spTree>
  </p:cSld>
  <p:clrMapOvr>
    <a:masterClrMapping/>
  </p:clrMapOvr>
  <p:transition>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609600" y="1524000"/>
            <a:ext cx="7543800" cy="3962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endParaRPr lang="en-US" sz="4800" dirty="0">
              <a:latin typeface="+mj-lt"/>
            </a:endParaRPr>
          </a:p>
          <a:p>
            <a:pPr algn="ctr"/>
            <a:r>
              <a:rPr lang="en-US" sz="4800" dirty="0" smtClean="0">
                <a:latin typeface="+mj-lt"/>
              </a:rPr>
              <a:t>Thanks for listening!</a:t>
            </a:r>
            <a:endParaRPr lang="en-US" sz="4800" dirty="0" smtClean="0">
              <a:latin typeface="+mj-lt"/>
            </a:endParaRPr>
          </a:p>
          <a:p>
            <a:pPr algn="ctr"/>
            <a:endParaRPr lang="en-US" sz="4800" dirty="0" smtClean="0">
              <a:latin typeface="+mj-lt"/>
            </a:endParaRPr>
          </a:p>
        </p:txBody>
      </p:sp>
    </p:spTree>
    <p:extLst>
      <p:ext uri="{BB962C8B-B14F-4D97-AF65-F5344CB8AC3E}">
        <p14:creationId xmlns:p14="http://schemas.microsoft.com/office/powerpoint/2010/main" val="2149349960"/>
      </p:ext>
    </p:extLst>
  </p:cSld>
  <p:clrMapOvr>
    <a:masterClrMapping/>
  </p:clrMapOvr>
  <p:transition>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609600"/>
            <a:ext cx="7543800" cy="2590800"/>
          </a:xfrm>
        </p:spPr>
        <p:txBody>
          <a:bodyPr/>
          <a:lstStyle/>
          <a:p>
            <a:pPr algn="ctr"/>
            <a:r>
              <a:rPr lang="en-US" sz="5400" dirty="0" smtClean="0"/>
              <a:t>Computers may NOT be used for activities </a:t>
            </a:r>
            <a:br>
              <a:rPr lang="en-US" sz="5400" dirty="0" smtClean="0"/>
            </a:br>
            <a:r>
              <a:rPr lang="en-US" sz="5400" dirty="0" smtClean="0"/>
              <a:t>un-related to school</a:t>
            </a:r>
          </a:p>
        </p:txBody>
      </p:sp>
      <p:pic>
        <p:nvPicPr>
          <p:cNvPr id="1028" name="Picture 4" descr="C:\Documents and Settings\bburnett\Local Settings\Temporary Internet Files\Content.IE5\NZDBC3ZS\MCj00947010000[1].wmf"/>
          <p:cNvPicPr>
            <a:picLocks noChangeAspect="1" noChangeArrowheads="1"/>
          </p:cNvPicPr>
          <p:nvPr/>
        </p:nvPicPr>
        <p:blipFill>
          <a:blip r:embed="rId3"/>
          <a:srcRect/>
          <a:stretch>
            <a:fillRect/>
          </a:stretch>
        </p:blipFill>
        <p:spPr bwMode="auto">
          <a:xfrm>
            <a:off x="2819400" y="2743201"/>
            <a:ext cx="3276600" cy="3581400"/>
          </a:xfrm>
          <a:prstGeom prst="rect">
            <a:avLst/>
          </a:prstGeom>
          <a:noFill/>
        </p:spPr>
      </p:pic>
    </p:spTree>
  </p:cSld>
  <p:clrMapOvr>
    <a:masterClrMapping/>
  </p:clrMapOvr>
  <p:transition>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609600"/>
            <a:ext cx="7543800" cy="2590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1" hangingPunct="1">
              <a:lnSpc>
                <a:spcPct val="80000"/>
              </a:lnSpc>
            </a:pPr>
            <a:r>
              <a:rPr lang="en-US" sz="5400" dirty="0" smtClean="0">
                <a:latin typeface="+mj-lt"/>
              </a:rPr>
              <a:t>Computers are to be used ONLY under the supervision of a teacher</a:t>
            </a:r>
            <a:endParaRPr kumimoji="0" lang="en-US" sz="5400" b="0" i="0" u="none" strike="noStrike" kern="0" cap="none" spc="0" normalizeH="0" baseline="0" noProof="0" dirty="0" smtClean="0">
              <a:ln>
                <a:noFill/>
              </a:ln>
              <a:solidFill>
                <a:schemeClr val="tx2"/>
              </a:solidFill>
              <a:effectLst/>
              <a:uLnTx/>
              <a:uFillTx/>
              <a:latin typeface="+mj-lt"/>
              <a:ea typeface="+mj-ea"/>
              <a:cs typeface="+mj-cs"/>
            </a:endParaRPr>
          </a:p>
        </p:txBody>
      </p:sp>
      <p:pic>
        <p:nvPicPr>
          <p:cNvPr id="2054" name="Picture 6" descr="C:\Documents and Settings\bburnett\My Documents\My Pictures\Microsoft Clip Organizer\j0397240.wmf"/>
          <p:cNvPicPr>
            <a:picLocks noChangeAspect="1" noChangeArrowheads="1"/>
          </p:cNvPicPr>
          <p:nvPr/>
        </p:nvPicPr>
        <p:blipFill>
          <a:blip r:embed="rId3"/>
          <a:srcRect/>
          <a:stretch>
            <a:fillRect/>
          </a:stretch>
        </p:blipFill>
        <p:spPr bwMode="auto">
          <a:xfrm>
            <a:off x="2533814" y="3155899"/>
            <a:ext cx="3714586" cy="3321101"/>
          </a:xfrm>
          <a:prstGeom prst="rect">
            <a:avLst/>
          </a:prstGeom>
          <a:noFill/>
        </p:spPr>
      </p:pic>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609600"/>
            <a:ext cx="7543800" cy="3962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lgn="ctr" eaLnBrk="1" hangingPunct="1">
              <a:lnSpc>
                <a:spcPct val="80000"/>
              </a:lnSpc>
            </a:pPr>
            <a:r>
              <a:rPr lang="en-US" sz="5400" dirty="0" smtClean="0">
                <a:latin typeface="+mj-lt"/>
              </a:rPr>
              <a:t>Students may NOT load or download software on school computers without permission from a teacher</a:t>
            </a:r>
            <a:endParaRPr kumimoji="0" lang="en-US" sz="5400" b="0" i="0" u="none" strike="noStrike" kern="0" cap="none" spc="0" normalizeH="0" baseline="0" noProof="0" dirty="0" smtClean="0">
              <a:ln>
                <a:noFill/>
              </a:ln>
              <a:solidFill>
                <a:schemeClr val="tx2"/>
              </a:solidFill>
              <a:effectLst/>
              <a:uLnTx/>
              <a:uFillTx/>
              <a:latin typeface="+mj-lt"/>
              <a:ea typeface="+mj-ea"/>
              <a:cs typeface="+mj-cs"/>
            </a:endParaRPr>
          </a:p>
        </p:txBody>
      </p:sp>
      <p:pic>
        <p:nvPicPr>
          <p:cNvPr id="3075" name="Picture 3" descr="C:\Documents and Settings\bburnett\Local Settings\Temporary Internet Files\Content.IE5\TN8KBE3G\MCj03000550000[1].wmf"/>
          <p:cNvPicPr>
            <a:picLocks noChangeAspect="1" noChangeArrowheads="1"/>
          </p:cNvPicPr>
          <p:nvPr/>
        </p:nvPicPr>
        <p:blipFill>
          <a:blip r:embed="rId3"/>
          <a:srcRect/>
          <a:stretch>
            <a:fillRect/>
          </a:stretch>
        </p:blipFill>
        <p:spPr bwMode="auto">
          <a:xfrm>
            <a:off x="2667000" y="4495800"/>
            <a:ext cx="3429000" cy="1898349"/>
          </a:xfrm>
          <a:prstGeom prst="rect">
            <a:avLst/>
          </a:prstGeom>
          <a:noFill/>
        </p:spPr>
      </p:pic>
    </p:spTree>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609600"/>
            <a:ext cx="7543800" cy="457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5400" dirty="0" smtClean="0">
                <a:latin typeface="+mj-lt"/>
              </a:rPr>
              <a:t>Students must use network etiquette by being polite and using appropriate language </a:t>
            </a:r>
            <a:br>
              <a:rPr lang="en-US" sz="5400" dirty="0" smtClean="0">
                <a:latin typeface="+mj-lt"/>
              </a:rPr>
            </a:br>
            <a:r>
              <a:rPr lang="en-US" sz="5400" dirty="0" smtClean="0">
                <a:latin typeface="+mj-lt"/>
              </a:rPr>
              <a:t>at ALL times</a:t>
            </a:r>
          </a:p>
        </p:txBody>
      </p:sp>
      <p:pic>
        <p:nvPicPr>
          <p:cNvPr id="4101" name="Picture 5" descr="C:\Documents and Settings\bburnett\Local Settings\Temporary Internet Files\Content.IE5\X9RWD9Z1\MCj04338200000[1].png"/>
          <p:cNvPicPr>
            <a:picLocks noChangeAspect="1" noChangeArrowheads="1"/>
          </p:cNvPicPr>
          <p:nvPr/>
        </p:nvPicPr>
        <p:blipFill>
          <a:blip r:embed="rId3"/>
          <a:srcRect/>
          <a:stretch>
            <a:fillRect/>
          </a:stretch>
        </p:blipFill>
        <p:spPr bwMode="auto">
          <a:xfrm>
            <a:off x="6248400" y="4648200"/>
            <a:ext cx="1828572" cy="1828572"/>
          </a:xfrm>
          <a:prstGeom prst="rect">
            <a:avLst/>
          </a:prstGeom>
          <a:noFill/>
        </p:spPr>
      </p:pic>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609600"/>
            <a:ext cx="7543800" cy="5257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4000" dirty="0" smtClean="0">
                <a:latin typeface="+mj-lt"/>
              </a:rPr>
              <a:t>NEVER give your personal information out on the internet, this includes your: </a:t>
            </a:r>
            <a:br>
              <a:rPr lang="en-US" sz="4000" dirty="0" smtClean="0">
                <a:latin typeface="+mj-lt"/>
              </a:rPr>
            </a:br>
            <a:r>
              <a:rPr lang="en-US" sz="1100" dirty="0" smtClean="0">
                <a:solidFill>
                  <a:srgbClr val="FFFFFF"/>
                </a:solidFill>
                <a:latin typeface="+mj-lt"/>
              </a:rPr>
              <a:t>0</a:t>
            </a:r>
            <a:endParaRPr lang="en-US" sz="4000" dirty="0" smtClean="0">
              <a:solidFill>
                <a:srgbClr val="FFFFFF"/>
              </a:solidFill>
              <a:latin typeface="+mj-lt"/>
            </a:endParaRPr>
          </a:p>
          <a:p>
            <a:pPr lvl="1">
              <a:buFont typeface="Arial" pitchFamily="34" charset="0"/>
              <a:buChar char="•"/>
            </a:pPr>
            <a:r>
              <a:rPr lang="en-US" sz="3200" dirty="0" smtClean="0">
                <a:latin typeface="+mj-lt"/>
              </a:rPr>
              <a:t> Last Name</a:t>
            </a:r>
          </a:p>
          <a:p>
            <a:pPr lvl="1">
              <a:buFont typeface="Arial" pitchFamily="34" charset="0"/>
              <a:buChar char="•"/>
            </a:pPr>
            <a:r>
              <a:rPr lang="en-US" sz="3200" dirty="0" smtClean="0">
                <a:latin typeface="+mj-lt"/>
              </a:rPr>
              <a:t> Phone Number</a:t>
            </a:r>
          </a:p>
          <a:p>
            <a:pPr lvl="1">
              <a:buFont typeface="Arial" pitchFamily="34" charset="0"/>
              <a:buChar char="•"/>
            </a:pPr>
            <a:r>
              <a:rPr lang="en-US" sz="3200" dirty="0" smtClean="0">
                <a:latin typeface="+mj-lt"/>
              </a:rPr>
              <a:t> Age</a:t>
            </a:r>
          </a:p>
          <a:p>
            <a:pPr lvl="1">
              <a:buFont typeface="Arial" pitchFamily="34" charset="0"/>
              <a:buChar char="•"/>
            </a:pPr>
            <a:r>
              <a:rPr lang="en-US" sz="3200" dirty="0" smtClean="0">
                <a:latin typeface="+mj-lt"/>
              </a:rPr>
              <a:t> Address</a:t>
            </a:r>
          </a:p>
          <a:p>
            <a:pPr lvl="1">
              <a:buFont typeface="Arial" pitchFamily="34" charset="0"/>
              <a:buChar char="•"/>
            </a:pPr>
            <a:r>
              <a:rPr lang="en-US" sz="3200" dirty="0" smtClean="0">
                <a:latin typeface="+mj-lt"/>
              </a:rPr>
              <a:t> Other family members names and information</a:t>
            </a:r>
          </a:p>
        </p:txBody>
      </p:sp>
    </p:spTree>
  </p:cSld>
  <p:clrMapOvr>
    <a:masterClrMapping/>
  </p:clrMapOvr>
  <p:transition>
    <p:pull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2209800"/>
            <a:ext cx="7543800" cy="2362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5400" dirty="0" smtClean="0">
                <a:latin typeface="+mj-lt"/>
              </a:rPr>
              <a:t>Never pretend to be someone else on the computer or internet by using their name or information on a website or when logging </a:t>
            </a:r>
            <a:r>
              <a:rPr lang="en-US" sz="5400" dirty="0" smtClean="0">
                <a:latin typeface="+mj-lt"/>
              </a:rPr>
              <a:t>into </a:t>
            </a:r>
            <a:r>
              <a:rPr lang="en-US" sz="5400" dirty="0" smtClean="0">
                <a:latin typeface="+mj-lt"/>
              </a:rPr>
              <a:t>a computer.</a:t>
            </a:r>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609600"/>
            <a:ext cx="7543800" cy="3124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5400" dirty="0" smtClean="0">
                <a:latin typeface="+mj-lt"/>
              </a:rPr>
              <a:t>Never use the computer in a way that disrupts your classmates</a:t>
            </a:r>
          </a:p>
        </p:txBody>
      </p:sp>
      <p:pic>
        <p:nvPicPr>
          <p:cNvPr id="6148" name="Picture 4" descr="C:\Documents and Settings\bburnett\Local Settings\Temporary Internet Files\Content.IE5\KCMFBYTO\MCj00889560000[1].wmf"/>
          <p:cNvPicPr>
            <a:picLocks noChangeAspect="1" noChangeArrowheads="1"/>
          </p:cNvPicPr>
          <p:nvPr/>
        </p:nvPicPr>
        <p:blipFill>
          <a:blip r:embed="rId3"/>
          <a:srcRect/>
          <a:stretch>
            <a:fillRect/>
          </a:stretch>
        </p:blipFill>
        <p:spPr bwMode="auto">
          <a:xfrm>
            <a:off x="2209800" y="3657600"/>
            <a:ext cx="4194552" cy="2606955"/>
          </a:xfrm>
          <a:prstGeom prst="rect">
            <a:avLst/>
          </a:prstGeom>
          <a:noFill/>
        </p:spPr>
      </p:pic>
    </p:spTree>
  </p:cSld>
  <p:clrMapOvr>
    <a:masterClrMapping/>
  </p:clrMapOvr>
  <p:transition>
    <p:pull dir="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9600" y="1371600"/>
            <a:ext cx="7543800" cy="3962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r>
              <a:rPr lang="en-US" sz="5400" dirty="0" smtClean="0">
                <a:latin typeface="+mj-lt"/>
              </a:rPr>
              <a:t>Only access websites </a:t>
            </a:r>
            <a:br>
              <a:rPr lang="en-US" sz="5400" dirty="0" smtClean="0">
                <a:latin typeface="+mj-lt"/>
              </a:rPr>
            </a:br>
            <a:r>
              <a:rPr lang="en-US" sz="5400" dirty="0" smtClean="0">
                <a:latin typeface="+mj-lt"/>
              </a:rPr>
              <a:t>and information </a:t>
            </a:r>
            <a:br>
              <a:rPr lang="en-US" sz="5400" dirty="0" smtClean="0">
                <a:latin typeface="+mj-lt"/>
              </a:rPr>
            </a:br>
            <a:r>
              <a:rPr lang="en-US" sz="5400" dirty="0" smtClean="0">
                <a:latin typeface="+mj-lt"/>
              </a:rPr>
              <a:t>on the computer </a:t>
            </a:r>
            <a:br>
              <a:rPr lang="en-US" sz="5400" dirty="0" smtClean="0">
                <a:latin typeface="+mj-lt"/>
              </a:rPr>
            </a:br>
            <a:r>
              <a:rPr lang="en-US" sz="5400" dirty="0" smtClean="0">
                <a:latin typeface="+mj-lt"/>
              </a:rPr>
              <a:t>that are appropriate for school use</a:t>
            </a:r>
          </a:p>
        </p:txBody>
      </p:sp>
    </p:spTree>
  </p:cSld>
  <p:clrMapOvr>
    <a:masterClrMapping/>
  </p:clrMapOvr>
  <p:transition>
    <p:pull dir="rd"/>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000000"/>
      </a:dk1>
      <a:lt1>
        <a:srgbClr val="DEF6F1"/>
      </a:lt1>
      <a:dk2>
        <a:srgbClr val="000000"/>
      </a:dk2>
      <a:lt2>
        <a:srgbClr val="969696"/>
      </a:lt2>
      <a:accent1>
        <a:srgbClr val="CEF9FE"/>
      </a:accent1>
      <a:accent2>
        <a:srgbClr val="8DC6FF"/>
      </a:accent2>
      <a:accent3>
        <a:srgbClr val="ECFAF7"/>
      </a:accent3>
      <a:accent4>
        <a:srgbClr val="000000"/>
      </a:accent4>
      <a:accent5>
        <a:srgbClr val="E3FBFE"/>
      </a:accent5>
      <a:accent6>
        <a:srgbClr val="7FB3E7"/>
      </a:accent6>
      <a:hlink>
        <a:srgbClr val="0066CC"/>
      </a:hlink>
      <a:folHlink>
        <a:srgbClr val="00A800"/>
      </a:folHlink>
    </a:clrScheme>
    <a:fontScheme name="Custom 2">
      <a:majorFont>
        <a:latin typeface="Calisto MT"/>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4">
        <a:dk1>
          <a:srgbClr val="2D2015"/>
        </a:dk1>
        <a:lt1>
          <a:srgbClr val="777777"/>
        </a:lt1>
        <a:dk2>
          <a:srgbClr val="523E26"/>
        </a:dk2>
        <a:lt2>
          <a:srgbClr val="DFC08D"/>
        </a:lt2>
        <a:accent1>
          <a:srgbClr val="B9DC91"/>
        </a:accent1>
        <a:accent2>
          <a:srgbClr val="6699CC"/>
        </a:accent2>
        <a:accent3>
          <a:srgbClr val="B3AFAC"/>
        </a:accent3>
        <a:accent4>
          <a:srgbClr val="656565"/>
        </a:accent4>
        <a:accent5>
          <a:srgbClr val="D9EBC7"/>
        </a:accent5>
        <a:accent6>
          <a:srgbClr val="5C8AB9"/>
        </a:accent6>
        <a:hlink>
          <a:srgbClr val="E66464"/>
        </a:hlink>
        <a:folHlink>
          <a:srgbClr val="660033"/>
        </a:folHlink>
      </a:clrScheme>
      <a:clrMap bg1="dk2" tx1="lt1" bg2="dk1" tx2="lt2" accent1="accent1" accent2="accent2" accent3="accent3" accent4="accent4" accent5="accent5" accent6="accent6" hlink="hlink" folHlink="folHlink"/>
    </a:extraClrScheme>
    <a:extraClrScheme>
      <a:clrScheme name="Default Design 5">
        <a:dk1>
          <a:srgbClr val="5C1F00"/>
        </a:dk1>
        <a:lt1>
          <a:srgbClr val="CCCC99"/>
        </a:lt1>
        <a:dk2>
          <a:srgbClr val="800000"/>
        </a:dk2>
        <a:lt2>
          <a:srgbClr val="DFD293"/>
        </a:lt2>
        <a:accent1>
          <a:srgbClr val="CC3300"/>
        </a:accent1>
        <a:accent2>
          <a:srgbClr val="BE7960"/>
        </a:accent2>
        <a:accent3>
          <a:srgbClr val="C0AAAA"/>
        </a:accent3>
        <a:accent4>
          <a:srgbClr val="AEAE82"/>
        </a:accent4>
        <a:accent5>
          <a:srgbClr val="E2ADAA"/>
        </a:accent5>
        <a:accent6>
          <a:srgbClr val="AC6D56"/>
        </a:accent6>
        <a:hlink>
          <a:srgbClr val="FFFF99"/>
        </a:hlink>
        <a:folHlink>
          <a:srgbClr val="FF9933"/>
        </a:folHlink>
      </a:clrScheme>
      <a:clrMap bg1="dk2" tx1="lt1" bg2="dk1" tx2="lt2" accent1="accent1" accent2="accent2" accent3="accent3" accent4="accent4" accent5="accent5" accent6="accent6" hlink="hlink" folHlink="folHlink"/>
    </a:extraClrScheme>
    <a:extraClrScheme>
      <a:clrScheme name="Default Design 6">
        <a:dk1>
          <a:srgbClr val="58572B"/>
        </a:dk1>
        <a:lt1>
          <a:srgbClr val="666699"/>
        </a:lt1>
        <a:dk2>
          <a:srgbClr val="66CCFF"/>
        </a:dk2>
        <a:lt2>
          <a:srgbClr val="3E3E5C"/>
        </a:lt2>
        <a:accent1>
          <a:srgbClr val="CCCC99"/>
        </a:accent1>
        <a:accent2>
          <a:srgbClr val="FFFFCC"/>
        </a:accent2>
        <a:accent3>
          <a:srgbClr val="B8B8CA"/>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Default Design 7">
        <a:dk1>
          <a:srgbClr val="336699"/>
        </a:dk1>
        <a:lt1>
          <a:srgbClr val="666666"/>
        </a:lt1>
        <a:dk2>
          <a:srgbClr val="000000"/>
        </a:dk2>
        <a:lt2>
          <a:srgbClr val="33CCFF"/>
        </a:lt2>
        <a:accent1>
          <a:srgbClr val="D2D2D2"/>
        </a:accent1>
        <a:accent2>
          <a:srgbClr val="8DC6FF"/>
        </a:accent2>
        <a:accent3>
          <a:srgbClr val="AAAAAA"/>
        </a:accent3>
        <a:accent4>
          <a:srgbClr val="565656"/>
        </a:accent4>
        <a:accent5>
          <a:srgbClr val="E5E5E5"/>
        </a:accent5>
        <a:accent6>
          <a:srgbClr val="7FB3E7"/>
        </a:accent6>
        <a:hlink>
          <a:srgbClr val="0066CC"/>
        </a:hlink>
        <a:folHlink>
          <a:srgbClr val="FF9933"/>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3366CC"/>
        </a:lt1>
        <a:dk2>
          <a:srgbClr val="000099"/>
        </a:dk2>
        <a:lt2>
          <a:srgbClr val="006699"/>
        </a:lt2>
        <a:accent1>
          <a:srgbClr val="99CCFF"/>
        </a:accent1>
        <a:accent2>
          <a:srgbClr val="FF9900"/>
        </a:accent2>
        <a:accent3>
          <a:srgbClr val="AAAACA"/>
        </a:accent3>
        <a:accent4>
          <a:srgbClr val="2A56AE"/>
        </a:accent4>
        <a:accent5>
          <a:srgbClr val="CAE2FF"/>
        </a:accent5>
        <a:accent6>
          <a:srgbClr val="E78A00"/>
        </a:accent6>
        <a:hlink>
          <a:srgbClr val="009999"/>
        </a:hlink>
        <a:folHlink>
          <a:srgbClr val="FF5050"/>
        </a:folHlink>
      </a:clrScheme>
      <a:clrMap bg1="dk2" tx1="lt1" bg2="dk1" tx2="lt2" accent1="accent1" accent2="accent2" accent3="accent3" accent4="accent4" accent5="accent5" accent6="accent6" hlink="hlink" folHlink="folHlink"/>
    </a:extraClrScheme>
    <a:extraClrScheme>
      <a:clrScheme name="Default Design 9">
        <a:dk1>
          <a:srgbClr val="000000"/>
        </a:dk1>
        <a:lt1>
          <a:srgbClr val="DEF6F1"/>
        </a:lt1>
        <a:dk2>
          <a:srgbClr val="000000"/>
        </a:dk2>
        <a:lt2>
          <a:srgbClr val="969696"/>
        </a:lt2>
        <a:accent1>
          <a:srgbClr val="CEF9FE"/>
        </a:accent1>
        <a:accent2>
          <a:srgbClr val="8DC6FF"/>
        </a:accent2>
        <a:accent3>
          <a:srgbClr val="ECFAF7"/>
        </a:accent3>
        <a:accent4>
          <a:srgbClr val="000000"/>
        </a:accent4>
        <a:accent5>
          <a:srgbClr val="E3FBFE"/>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10">
        <a:dk1>
          <a:srgbClr val="000000"/>
        </a:dk1>
        <a:lt1>
          <a:srgbClr val="FFFFFF"/>
        </a:lt1>
        <a:dk2>
          <a:srgbClr val="F66F0A"/>
        </a:dk2>
        <a:lt2>
          <a:srgbClr val="808080"/>
        </a:lt2>
        <a:accent1>
          <a:srgbClr val="99CCFF"/>
        </a:accent1>
        <a:accent2>
          <a:srgbClr val="CCFFFF"/>
        </a:accent2>
        <a:accent3>
          <a:srgbClr val="FFFFFF"/>
        </a:accent3>
        <a:accent4>
          <a:srgbClr val="000000"/>
        </a:accent4>
        <a:accent5>
          <a:srgbClr val="CAE2FF"/>
        </a:accent5>
        <a:accent6>
          <a:srgbClr val="B9E7E7"/>
        </a:accent6>
        <a:hlink>
          <a:srgbClr val="006699"/>
        </a:hlink>
        <a:folHlink>
          <a:srgbClr val="CC33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TotalTime>
  <Words>645</Words>
  <Application>Microsoft Office PowerPoint</Application>
  <PresentationFormat>On-screen Show (4:3)</PresentationFormat>
  <Paragraphs>44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Acceptable Use Policy</vt:lpstr>
      <vt:lpstr>Computers may NOT be used for activities  un-related to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Acceptable</dc:title>
  <dc:subject/>
  <dc:creator/>
  <cp:keywords/>
  <dc:description/>
  <cp:lastModifiedBy>EMSISD</cp:lastModifiedBy>
  <cp:revision>30</cp:revision>
  <cp:lastPrinted>1601-01-01T00:00:00Z</cp:lastPrinted>
  <dcterms:created xsi:type="dcterms:W3CDTF">1601-01-01T00:00:00Z</dcterms:created>
  <dcterms:modified xsi:type="dcterms:W3CDTF">2011-09-20T21:02:31Z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TC010721281033</vt:lpwstr>
  </property>
</Properties>
</file>